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21396325" cy="30267275"/>
  <p:notesSz cx="6864350" cy="9994900"/>
  <p:defaultTextStyle>
    <a:defPPr>
      <a:defRPr lang="pt-BR"/>
    </a:defPPr>
    <a:lvl1pPr algn="l" defTabSz="2963321" rtl="0" eaLnBrk="0" fontAlgn="base" hangingPunct="0">
      <a:spcBef>
        <a:spcPct val="0"/>
      </a:spcBef>
      <a:spcAft>
        <a:spcPct val="0"/>
      </a:spcAft>
      <a:defRPr sz="5866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481099" indent="-1157950" algn="l" defTabSz="2963321" rtl="0" eaLnBrk="0" fontAlgn="base" hangingPunct="0">
      <a:spcBef>
        <a:spcPct val="0"/>
      </a:spcBef>
      <a:spcAft>
        <a:spcPct val="0"/>
      </a:spcAft>
      <a:defRPr sz="5866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2963321" indent="-2317023" algn="l" defTabSz="2963321" rtl="0" eaLnBrk="0" fontAlgn="base" hangingPunct="0">
      <a:spcBef>
        <a:spcPct val="0"/>
      </a:spcBef>
      <a:spcAft>
        <a:spcPct val="0"/>
      </a:spcAft>
      <a:defRPr sz="5866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444421" indent="-3474974" algn="l" defTabSz="2963321" rtl="0" eaLnBrk="0" fontAlgn="base" hangingPunct="0">
      <a:spcBef>
        <a:spcPct val="0"/>
      </a:spcBef>
      <a:spcAft>
        <a:spcPct val="0"/>
      </a:spcAft>
      <a:defRPr sz="5866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5926642" indent="-4634046" algn="l" defTabSz="2963321" rtl="0" eaLnBrk="0" fontAlgn="base" hangingPunct="0">
      <a:spcBef>
        <a:spcPct val="0"/>
      </a:spcBef>
      <a:spcAft>
        <a:spcPct val="0"/>
      </a:spcAft>
      <a:defRPr sz="5866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615745" algn="l" defTabSz="646298" rtl="0" eaLnBrk="1" latinLnBrk="0" hangingPunct="1">
      <a:defRPr sz="5866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1938894" algn="l" defTabSz="646298" rtl="0" eaLnBrk="1" latinLnBrk="0" hangingPunct="1">
      <a:defRPr sz="5866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2262043" algn="l" defTabSz="646298" rtl="0" eaLnBrk="1" latinLnBrk="0" hangingPunct="1">
      <a:defRPr sz="5866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2585192" algn="l" defTabSz="646298" rtl="0" eaLnBrk="1" latinLnBrk="0" hangingPunct="1">
      <a:defRPr sz="5866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3" userDrawn="1">
          <p15:clr>
            <a:srgbClr val="A4A3A4"/>
          </p15:clr>
        </p15:guide>
        <p15:guide id="2" pos="67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DDDDDD"/>
    <a:srgbClr val="C4C4C4"/>
    <a:srgbClr val="808080"/>
    <a:srgbClr val="F8F8F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434" autoAdjust="0"/>
  </p:normalViewPr>
  <p:slideViewPr>
    <p:cSldViewPr>
      <p:cViewPr>
        <p:scale>
          <a:sx n="50" d="100"/>
          <a:sy n="50" d="100"/>
        </p:scale>
        <p:origin x="1986" y="-4542"/>
      </p:cViewPr>
      <p:guideLst>
        <p:guide orient="horz" pos="9533"/>
        <p:guide pos="67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DAEDF2-F317-4B80-B223-AD1EDF9C726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24D788-FED6-4529-99D9-E6E309C8B3ED}">
      <dgm:prSet phldrT="[Text]"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Literature Review</a:t>
          </a:r>
        </a:p>
      </dgm:t>
    </dgm:pt>
    <dgm:pt modelId="{23210E26-6525-453C-83CC-A316D9F4BE4B}" type="parTrans" cxnId="{C6AE002D-D7B7-43BF-B79F-21CEF0258F1A}">
      <dgm:prSet/>
      <dgm:spPr/>
      <dgm:t>
        <a:bodyPr/>
        <a:lstStyle/>
        <a:p>
          <a:endParaRPr lang="en-US"/>
        </a:p>
      </dgm:t>
    </dgm:pt>
    <dgm:pt modelId="{FE7B8150-50EA-4B78-950B-8AD89272322C}" type="sibTrans" cxnId="{C6AE002D-D7B7-43BF-B79F-21CEF0258F1A}">
      <dgm:prSet/>
      <dgm:spPr/>
      <dgm:t>
        <a:bodyPr/>
        <a:lstStyle/>
        <a:p>
          <a:endParaRPr lang="en-US"/>
        </a:p>
      </dgm:t>
    </dgm:pt>
    <dgm:pt modelId="{105DD200-3625-4E7C-822C-570137EA7045}">
      <dgm:prSet phldrT="[Text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kumimoji="0" lang="en-GB" sz="280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rPr>
            <a:t>Research on existing path-planning algorithms.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9132D5-F871-4E9E-821A-072F5CB890C2}" type="parTrans" cxnId="{F3566C81-1C21-43E6-8E0E-2AA8ACDDBC55}">
      <dgm:prSet/>
      <dgm:spPr/>
      <dgm:t>
        <a:bodyPr/>
        <a:lstStyle/>
        <a:p>
          <a:endParaRPr lang="en-US"/>
        </a:p>
      </dgm:t>
    </dgm:pt>
    <dgm:pt modelId="{E6ED517D-8A2D-4528-8CED-731FC11BB4CE}" type="sibTrans" cxnId="{F3566C81-1C21-43E6-8E0E-2AA8ACDDBC55}">
      <dgm:prSet/>
      <dgm:spPr/>
      <dgm:t>
        <a:bodyPr/>
        <a:lstStyle/>
        <a:p>
          <a:endParaRPr lang="en-US"/>
        </a:p>
      </dgm:t>
    </dgm:pt>
    <dgm:pt modelId="{E536FC27-2E17-4ABE-95D2-62183C82018C}">
      <dgm:prSet phldrT="[Text]"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Algorithm generation</a:t>
          </a:r>
        </a:p>
      </dgm:t>
    </dgm:pt>
    <dgm:pt modelId="{D606EFDA-C61C-4D31-9FA0-315FFEDC5FBC}" type="parTrans" cxnId="{DB52D0FD-2274-4FA8-991D-B033E1C2F4A5}">
      <dgm:prSet/>
      <dgm:spPr/>
      <dgm:t>
        <a:bodyPr/>
        <a:lstStyle/>
        <a:p>
          <a:endParaRPr lang="en-US"/>
        </a:p>
      </dgm:t>
    </dgm:pt>
    <dgm:pt modelId="{CD543FAE-5E1A-4758-9A8F-CB2864CA9C42}" type="sibTrans" cxnId="{DB52D0FD-2274-4FA8-991D-B033E1C2F4A5}">
      <dgm:prSet/>
      <dgm:spPr/>
      <dgm:t>
        <a:bodyPr/>
        <a:lstStyle/>
        <a:p>
          <a:endParaRPr lang="en-US"/>
        </a:p>
      </dgm:t>
    </dgm:pt>
    <dgm:pt modelId="{7A30E6E6-B952-408F-9177-DF8B58874286}">
      <dgm:prSet phldrT="[Text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Path-Planning Algorithm</a:t>
          </a:r>
        </a:p>
      </dgm:t>
    </dgm:pt>
    <dgm:pt modelId="{09F10760-5857-482D-9063-2102AB0343E3}" type="parTrans" cxnId="{B13213C3-8462-4E6B-B4B0-EC048D574A7A}">
      <dgm:prSet/>
      <dgm:spPr/>
      <dgm:t>
        <a:bodyPr/>
        <a:lstStyle/>
        <a:p>
          <a:endParaRPr lang="en-US"/>
        </a:p>
      </dgm:t>
    </dgm:pt>
    <dgm:pt modelId="{784A07F5-551E-4D39-AEB2-8584310969CE}" type="sibTrans" cxnId="{B13213C3-8462-4E6B-B4B0-EC048D574A7A}">
      <dgm:prSet/>
      <dgm:spPr/>
      <dgm:t>
        <a:bodyPr/>
        <a:lstStyle/>
        <a:p>
          <a:endParaRPr lang="en-US"/>
        </a:p>
      </dgm:t>
    </dgm:pt>
    <dgm:pt modelId="{184060BB-4A1D-463E-9F57-060476C81D42}">
      <dgm:prSet phldrT="[Text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Safe-Landing Algorithm</a:t>
          </a:r>
        </a:p>
      </dgm:t>
    </dgm:pt>
    <dgm:pt modelId="{94785B42-4327-42A3-899E-E261B4366220}" type="parTrans" cxnId="{DE78EAC8-E6A7-4316-9395-DD05291C5E03}">
      <dgm:prSet/>
      <dgm:spPr/>
      <dgm:t>
        <a:bodyPr/>
        <a:lstStyle/>
        <a:p>
          <a:endParaRPr lang="en-US"/>
        </a:p>
      </dgm:t>
    </dgm:pt>
    <dgm:pt modelId="{4E2BADC0-0272-4D56-8599-7F0A6CDF929E}" type="sibTrans" cxnId="{DE78EAC8-E6A7-4316-9395-DD05291C5E03}">
      <dgm:prSet/>
      <dgm:spPr/>
      <dgm:t>
        <a:bodyPr/>
        <a:lstStyle/>
        <a:p>
          <a:endParaRPr lang="en-US"/>
        </a:p>
      </dgm:t>
    </dgm:pt>
    <dgm:pt modelId="{52841751-DC5D-45D1-8A51-09415B44AEAC}">
      <dgm:prSet phldrT="[Text]"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Testing</a:t>
          </a:r>
        </a:p>
      </dgm:t>
    </dgm:pt>
    <dgm:pt modelId="{6340FC98-2D06-4886-926A-96DBA0E343EB}" type="parTrans" cxnId="{AD629676-EDC1-4C80-B84A-F13917354D4D}">
      <dgm:prSet/>
      <dgm:spPr/>
      <dgm:t>
        <a:bodyPr/>
        <a:lstStyle/>
        <a:p>
          <a:endParaRPr lang="en-US"/>
        </a:p>
      </dgm:t>
    </dgm:pt>
    <dgm:pt modelId="{5AFFB29E-0C0D-427A-8947-1FAB2EA695D5}" type="sibTrans" cxnId="{AD629676-EDC1-4C80-B84A-F13917354D4D}">
      <dgm:prSet/>
      <dgm:spPr/>
      <dgm:t>
        <a:bodyPr/>
        <a:lstStyle/>
        <a:p>
          <a:endParaRPr lang="en-US"/>
        </a:p>
      </dgm:t>
    </dgm:pt>
    <dgm:pt modelId="{7001AC46-44CA-47EB-8FB3-A3E9E2AE48F2}">
      <dgm:prSet phldrT="[Text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altLang="ko-KR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Developing Simulation Environment.</a:t>
          </a:r>
          <a:endParaRPr lang="en-US" sz="2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7D21A0-4183-4D88-BABA-4B63D84198A5}" type="parTrans" cxnId="{C2F85C4B-086F-40BF-8733-C9154F126254}">
      <dgm:prSet/>
      <dgm:spPr/>
      <dgm:t>
        <a:bodyPr/>
        <a:lstStyle/>
        <a:p>
          <a:endParaRPr lang="en-US"/>
        </a:p>
      </dgm:t>
    </dgm:pt>
    <dgm:pt modelId="{5931083E-944D-46F6-8609-B5E6B42D2194}" type="sibTrans" cxnId="{C2F85C4B-086F-40BF-8733-C9154F126254}">
      <dgm:prSet/>
      <dgm:spPr/>
      <dgm:t>
        <a:bodyPr/>
        <a:lstStyle/>
        <a:p>
          <a:endParaRPr lang="en-US"/>
        </a:p>
      </dgm:t>
    </dgm:pt>
    <dgm:pt modelId="{10F24B3E-7554-4A36-A898-2DE97FB5EE5C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GB" sz="2800" dirty="0"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rPr>
            <a:t>Studying ROS and  Gazebo Simulation environments</a:t>
          </a:r>
          <a:r>
            <a:rPr lang="en-GB" sz="28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rPr>
            <a:t>.</a:t>
          </a:r>
        </a:p>
      </dgm:t>
    </dgm:pt>
    <dgm:pt modelId="{B7666C6F-3AC0-4D5F-AB9E-8C7E81D5A1AA}" type="parTrans" cxnId="{794451B1-CCFD-4F29-924E-F25230CB1D09}">
      <dgm:prSet/>
      <dgm:spPr/>
      <dgm:t>
        <a:bodyPr/>
        <a:lstStyle/>
        <a:p>
          <a:endParaRPr lang="en-US"/>
        </a:p>
      </dgm:t>
    </dgm:pt>
    <dgm:pt modelId="{3858156D-C421-42E9-ACF3-25957EDE1DD2}" type="sibTrans" cxnId="{794451B1-CCFD-4F29-924E-F25230CB1D09}">
      <dgm:prSet/>
      <dgm:spPr/>
      <dgm:t>
        <a:bodyPr/>
        <a:lstStyle/>
        <a:p>
          <a:endParaRPr lang="en-US"/>
        </a:p>
      </dgm:t>
    </dgm:pt>
    <dgm:pt modelId="{E95397FE-8E99-409A-9DBA-CCAAEB14E9F2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pPr algn="l"/>
          <a:r>
            <a:rPr lang="en-US" altLang="ko-KR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Validation of algorithms.</a:t>
          </a:r>
          <a:endParaRPr lang="ko-KR" altLang="en-US" sz="2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99C71FE-F323-4934-9711-F208BB382B69}" type="parTrans" cxnId="{DD9C31F2-64B2-49DD-A628-B5BAE5EC49F3}">
      <dgm:prSet/>
      <dgm:spPr/>
      <dgm:t>
        <a:bodyPr/>
        <a:lstStyle/>
        <a:p>
          <a:endParaRPr lang="en-US"/>
        </a:p>
      </dgm:t>
    </dgm:pt>
    <dgm:pt modelId="{FE25DC9A-24BE-4D9C-A7CA-C3B58BDE532D}" type="sibTrans" cxnId="{DD9C31F2-64B2-49DD-A628-B5BAE5EC49F3}">
      <dgm:prSet/>
      <dgm:spPr/>
      <dgm:t>
        <a:bodyPr/>
        <a:lstStyle/>
        <a:p>
          <a:endParaRPr lang="en-US"/>
        </a:p>
      </dgm:t>
    </dgm:pt>
    <dgm:pt modelId="{84847086-91A9-4B8E-8C00-5517B13558E0}" type="pres">
      <dgm:prSet presAssocID="{DEDAEDF2-F317-4B80-B223-AD1EDF9C726E}" presName="linearFlow" presStyleCnt="0">
        <dgm:presLayoutVars>
          <dgm:dir/>
          <dgm:animLvl val="lvl"/>
          <dgm:resizeHandles val="exact"/>
        </dgm:presLayoutVars>
      </dgm:prSet>
      <dgm:spPr/>
    </dgm:pt>
    <dgm:pt modelId="{7AE59B58-C4BC-4B7D-84C5-E84D8F37ABA5}" type="pres">
      <dgm:prSet presAssocID="{8B24D788-FED6-4529-99D9-E6E309C8B3ED}" presName="composite" presStyleCnt="0"/>
      <dgm:spPr/>
    </dgm:pt>
    <dgm:pt modelId="{21C439FE-A9D8-4E38-80E8-468D1EFE6C67}" type="pres">
      <dgm:prSet presAssocID="{8B24D788-FED6-4529-99D9-E6E309C8B3ED}" presName="parentText" presStyleLbl="alignNode1" presStyleIdx="0" presStyleCnt="3" custLinFactNeighborX="-42627" custLinFactNeighborY="-1440">
        <dgm:presLayoutVars>
          <dgm:chMax val="1"/>
          <dgm:bulletEnabled val="1"/>
        </dgm:presLayoutVars>
      </dgm:prSet>
      <dgm:spPr/>
    </dgm:pt>
    <dgm:pt modelId="{68E11342-7B88-4FA1-B12D-870F2E9F5A3C}" type="pres">
      <dgm:prSet presAssocID="{8B24D788-FED6-4529-99D9-E6E309C8B3ED}" presName="descendantText" presStyleLbl="alignAcc1" presStyleIdx="0" presStyleCnt="3" custScaleX="76147" custScaleY="121008" custLinFactNeighborX="-17273" custLinFactNeighborY="12554">
        <dgm:presLayoutVars>
          <dgm:bulletEnabled val="1"/>
        </dgm:presLayoutVars>
      </dgm:prSet>
      <dgm:spPr/>
    </dgm:pt>
    <dgm:pt modelId="{C1ED6040-F99E-40E0-A1DE-715CB8B9B722}" type="pres">
      <dgm:prSet presAssocID="{FE7B8150-50EA-4B78-950B-8AD89272322C}" presName="sp" presStyleCnt="0"/>
      <dgm:spPr/>
    </dgm:pt>
    <dgm:pt modelId="{D1284BA2-7970-4ED4-B754-176031FA8A5A}" type="pres">
      <dgm:prSet presAssocID="{E536FC27-2E17-4ABE-95D2-62183C82018C}" presName="composite" presStyleCnt="0"/>
      <dgm:spPr/>
    </dgm:pt>
    <dgm:pt modelId="{CCA4E8C8-D50A-44F3-BE0B-D40013FC5FDE}" type="pres">
      <dgm:prSet presAssocID="{E536FC27-2E17-4ABE-95D2-62183C82018C}" presName="parentText" presStyleLbl="alignNode1" presStyleIdx="1" presStyleCnt="3" custLinFactNeighborX="-41692" custLinFactNeighborY="1937">
        <dgm:presLayoutVars>
          <dgm:chMax val="1"/>
          <dgm:bulletEnabled val="1"/>
        </dgm:presLayoutVars>
      </dgm:prSet>
      <dgm:spPr/>
    </dgm:pt>
    <dgm:pt modelId="{CC89B03E-63EA-4661-A0AC-C622BBFF9ED5}" type="pres">
      <dgm:prSet presAssocID="{E536FC27-2E17-4ABE-95D2-62183C82018C}" presName="descendantText" presStyleLbl="alignAcc1" presStyleIdx="1" presStyleCnt="3" custScaleX="77512" custScaleY="103124" custLinFactNeighborX="-17009" custLinFactNeighborY="5236">
        <dgm:presLayoutVars>
          <dgm:bulletEnabled val="1"/>
        </dgm:presLayoutVars>
      </dgm:prSet>
      <dgm:spPr/>
    </dgm:pt>
    <dgm:pt modelId="{0EF84412-A1A4-4D46-AEF7-37A667F71301}" type="pres">
      <dgm:prSet presAssocID="{CD543FAE-5E1A-4758-9A8F-CB2864CA9C42}" presName="sp" presStyleCnt="0"/>
      <dgm:spPr/>
    </dgm:pt>
    <dgm:pt modelId="{39A3B3AD-439C-45D1-98DF-43AC04932BF5}" type="pres">
      <dgm:prSet presAssocID="{52841751-DC5D-45D1-8A51-09415B44AEAC}" presName="composite" presStyleCnt="0"/>
      <dgm:spPr/>
    </dgm:pt>
    <dgm:pt modelId="{20BFC65D-BE1A-48BB-8982-DD5E6F23A413}" type="pres">
      <dgm:prSet presAssocID="{52841751-DC5D-45D1-8A51-09415B44AEAC}" presName="parentText" presStyleLbl="alignNode1" presStyleIdx="2" presStyleCnt="3" custLinFactNeighborX="-42627" custLinFactNeighborY="19">
        <dgm:presLayoutVars>
          <dgm:chMax val="1"/>
          <dgm:bulletEnabled val="1"/>
        </dgm:presLayoutVars>
      </dgm:prSet>
      <dgm:spPr/>
    </dgm:pt>
    <dgm:pt modelId="{F95B9841-D94D-4C53-BDF6-AFDB54DE5AEE}" type="pres">
      <dgm:prSet presAssocID="{52841751-DC5D-45D1-8A51-09415B44AEAC}" presName="descendantText" presStyleLbl="alignAcc1" presStyleIdx="2" presStyleCnt="3" custScaleX="79154" custScaleY="103500" custLinFactNeighborX="-15284" custLinFactNeighborY="2974">
        <dgm:presLayoutVars>
          <dgm:bulletEnabled val="1"/>
        </dgm:presLayoutVars>
      </dgm:prSet>
      <dgm:spPr/>
    </dgm:pt>
  </dgm:ptLst>
  <dgm:cxnLst>
    <dgm:cxn modelId="{C6AE002D-D7B7-43BF-B79F-21CEF0258F1A}" srcId="{DEDAEDF2-F317-4B80-B223-AD1EDF9C726E}" destId="{8B24D788-FED6-4529-99D9-E6E309C8B3ED}" srcOrd="0" destOrd="0" parTransId="{23210E26-6525-453C-83CC-A316D9F4BE4B}" sibTransId="{FE7B8150-50EA-4B78-950B-8AD89272322C}"/>
    <dgm:cxn modelId="{C34B3634-02CE-4432-AD19-A6998A3099B1}" type="presOf" srcId="{DEDAEDF2-F317-4B80-B223-AD1EDF9C726E}" destId="{84847086-91A9-4B8E-8C00-5517B13558E0}" srcOrd="0" destOrd="0" presId="urn:microsoft.com/office/officeart/2005/8/layout/chevron2"/>
    <dgm:cxn modelId="{E30C6238-700C-4608-BCA0-7AB675844582}" type="presOf" srcId="{8B24D788-FED6-4529-99D9-E6E309C8B3ED}" destId="{21C439FE-A9D8-4E38-80E8-468D1EFE6C67}" srcOrd="0" destOrd="0" presId="urn:microsoft.com/office/officeart/2005/8/layout/chevron2"/>
    <dgm:cxn modelId="{0A09895F-ECAF-40AA-8BB5-F52FF7895A58}" type="presOf" srcId="{184060BB-4A1D-463E-9F57-060476C81D42}" destId="{CC89B03E-63EA-4661-A0AC-C622BBFF9ED5}" srcOrd="0" destOrd="1" presId="urn:microsoft.com/office/officeart/2005/8/layout/chevron2"/>
    <dgm:cxn modelId="{BE73B668-A5C8-46A0-BAA0-4E29A784DF7B}" type="presOf" srcId="{7A30E6E6-B952-408F-9177-DF8B58874286}" destId="{CC89B03E-63EA-4661-A0AC-C622BBFF9ED5}" srcOrd="0" destOrd="0" presId="urn:microsoft.com/office/officeart/2005/8/layout/chevron2"/>
    <dgm:cxn modelId="{C2F85C4B-086F-40BF-8733-C9154F126254}" srcId="{52841751-DC5D-45D1-8A51-09415B44AEAC}" destId="{7001AC46-44CA-47EB-8FB3-A3E9E2AE48F2}" srcOrd="0" destOrd="0" parTransId="{F97D21A0-4183-4D88-BABA-4B63D84198A5}" sibTransId="{5931083E-944D-46F6-8609-B5E6B42D2194}"/>
    <dgm:cxn modelId="{AD629676-EDC1-4C80-B84A-F13917354D4D}" srcId="{DEDAEDF2-F317-4B80-B223-AD1EDF9C726E}" destId="{52841751-DC5D-45D1-8A51-09415B44AEAC}" srcOrd="2" destOrd="0" parTransId="{6340FC98-2D06-4886-926A-96DBA0E343EB}" sibTransId="{5AFFB29E-0C0D-427A-8947-1FAB2EA695D5}"/>
    <dgm:cxn modelId="{F3566C81-1C21-43E6-8E0E-2AA8ACDDBC55}" srcId="{8B24D788-FED6-4529-99D9-E6E309C8B3ED}" destId="{105DD200-3625-4E7C-822C-570137EA7045}" srcOrd="0" destOrd="0" parTransId="{EA9132D5-F871-4E9E-821A-072F5CB890C2}" sibTransId="{E6ED517D-8A2D-4528-8CED-731FC11BB4CE}"/>
    <dgm:cxn modelId="{700B0F97-1D5A-48C0-A09A-8BDAA5DCCA5D}" type="presOf" srcId="{105DD200-3625-4E7C-822C-570137EA7045}" destId="{68E11342-7B88-4FA1-B12D-870F2E9F5A3C}" srcOrd="0" destOrd="0" presId="urn:microsoft.com/office/officeart/2005/8/layout/chevron2"/>
    <dgm:cxn modelId="{512B4698-49BD-4FCD-8E87-94007A0BBE76}" type="presOf" srcId="{E95397FE-8E99-409A-9DBA-CCAAEB14E9F2}" destId="{F95B9841-D94D-4C53-BDF6-AFDB54DE5AEE}" srcOrd="0" destOrd="1" presId="urn:microsoft.com/office/officeart/2005/8/layout/chevron2"/>
    <dgm:cxn modelId="{140449A5-7948-4E7A-9F11-0BF26CB30438}" type="presOf" srcId="{52841751-DC5D-45D1-8A51-09415B44AEAC}" destId="{20BFC65D-BE1A-48BB-8982-DD5E6F23A413}" srcOrd="0" destOrd="0" presId="urn:microsoft.com/office/officeart/2005/8/layout/chevron2"/>
    <dgm:cxn modelId="{794451B1-CCFD-4F29-924E-F25230CB1D09}" srcId="{8B24D788-FED6-4529-99D9-E6E309C8B3ED}" destId="{10F24B3E-7554-4A36-A898-2DE97FB5EE5C}" srcOrd="1" destOrd="0" parTransId="{B7666C6F-3AC0-4D5F-AB9E-8C7E81D5A1AA}" sibTransId="{3858156D-C421-42E9-ACF3-25957EDE1DD2}"/>
    <dgm:cxn modelId="{98602AB3-6DCB-4865-A669-405CCC279F42}" type="presOf" srcId="{E536FC27-2E17-4ABE-95D2-62183C82018C}" destId="{CCA4E8C8-D50A-44F3-BE0B-D40013FC5FDE}" srcOrd="0" destOrd="0" presId="urn:microsoft.com/office/officeart/2005/8/layout/chevron2"/>
    <dgm:cxn modelId="{636C9EBF-C42A-4A45-B813-3401E8AB4A92}" type="presOf" srcId="{10F24B3E-7554-4A36-A898-2DE97FB5EE5C}" destId="{68E11342-7B88-4FA1-B12D-870F2E9F5A3C}" srcOrd="0" destOrd="1" presId="urn:microsoft.com/office/officeart/2005/8/layout/chevron2"/>
    <dgm:cxn modelId="{B13213C3-8462-4E6B-B4B0-EC048D574A7A}" srcId="{E536FC27-2E17-4ABE-95D2-62183C82018C}" destId="{7A30E6E6-B952-408F-9177-DF8B58874286}" srcOrd="0" destOrd="0" parTransId="{09F10760-5857-482D-9063-2102AB0343E3}" sibTransId="{784A07F5-551E-4D39-AEB2-8584310969CE}"/>
    <dgm:cxn modelId="{DE78EAC8-E6A7-4316-9395-DD05291C5E03}" srcId="{E536FC27-2E17-4ABE-95D2-62183C82018C}" destId="{184060BB-4A1D-463E-9F57-060476C81D42}" srcOrd="1" destOrd="0" parTransId="{94785B42-4327-42A3-899E-E261B4366220}" sibTransId="{4E2BADC0-0272-4D56-8599-7F0A6CDF929E}"/>
    <dgm:cxn modelId="{E3F991E3-346B-4FFD-8F49-C828FFE247ED}" type="presOf" srcId="{7001AC46-44CA-47EB-8FB3-A3E9E2AE48F2}" destId="{F95B9841-D94D-4C53-BDF6-AFDB54DE5AEE}" srcOrd="0" destOrd="0" presId="urn:microsoft.com/office/officeart/2005/8/layout/chevron2"/>
    <dgm:cxn modelId="{DD9C31F2-64B2-49DD-A628-B5BAE5EC49F3}" srcId="{52841751-DC5D-45D1-8A51-09415B44AEAC}" destId="{E95397FE-8E99-409A-9DBA-CCAAEB14E9F2}" srcOrd="1" destOrd="0" parTransId="{A99C71FE-F323-4934-9711-F208BB382B69}" sibTransId="{FE25DC9A-24BE-4D9C-A7CA-C3B58BDE532D}"/>
    <dgm:cxn modelId="{DB52D0FD-2274-4FA8-991D-B033E1C2F4A5}" srcId="{DEDAEDF2-F317-4B80-B223-AD1EDF9C726E}" destId="{E536FC27-2E17-4ABE-95D2-62183C82018C}" srcOrd="1" destOrd="0" parTransId="{D606EFDA-C61C-4D31-9FA0-315FFEDC5FBC}" sibTransId="{CD543FAE-5E1A-4758-9A8F-CB2864CA9C42}"/>
    <dgm:cxn modelId="{ECB27B2B-B7F2-4BF9-B15C-EE633F8FFC1B}" type="presParOf" srcId="{84847086-91A9-4B8E-8C00-5517B13558E0}" destId="{7AE59B58-C4BC-4B7D-84C5-E84D8F37ABA5}" srcOrd="0" destOrd="0" presId="urn:microsoft.com/office/officeart/2005/8/layout/chevron2"/>
    <dgm:cxn modelId="{894B498C-812B-4AB8-8CA5-61ED6922599D}" type="presParOf" srcId="{7AE59B58-C4BC-4B7D-84C5-E84D8F37ABA5}" destId="{21C439FE-A9D8-4E38-80E8-468D1EFE6C67}" srcOrd="0" destOrd="0" presId="urn:microsoft.com/office/officeart/2005/8/layout/chevron2"/>
    <dgm:cxn modelId="{048717CB-9D85-4505-8AD2-F96D12931D1B}" type="presParOf" srcId="{7AE59B58-C4BC-4B7D-84C5-E84D8F37ABA5}" destId="{68E11342-7B88-4FA1-B12D-870F2E9F5A3C}" srcOrd="1" destOrd="0" presId="urn:microsoft.com/office/officeart/2005/8/layout/chevron2"/>
    <dgm:cxn modelId="{3F67A2D5-80CC-42F4-A49E-0B51FE947C0D}" type="presParOf" srcId="{84847086-91A9-4B8E-8C00-5517B13558E0}" destId="{C1ED6040-F99E-40E0-A1DE-715CB8B9B722}" srcOrd="1" destOrd="0" presId="urn:microsoft.com/office/officeart/2005/8/layout/chevron2"/>
    <dgm:cxn modelId="{4C10A694-3176-4EA5-8B23-A5BA202F8DCB}" type="presParOf" srcId="{84847086-91A9-4B8E-8C00-5517B13558E0}" destId="{D1284BA2-7970-4ED4-B754-176031FA8A5A}" srcOrd="2" destOrd="0" presId="urn:microsoft.com/office/officeart/2005/8/layout/chevron2"/>
    <dgm:cxn modelId="{D1FE47D6-1632-4F65-8A0A-366473CD7F58}" type="presParOf" srcId="{D1284BA2-7970-4ED4-B754-176031FA8A5A}" destId="{CCA4E8C8-D50A-44F3-BE0B-D40013FC5FDE}" srcOrd="0" destOrd="0" presId="urn:microsoft.com/office/officeart/2005/8/layout/chevron2"/>
    <dgm:cxn modelId="{D533CE7E-568F-4908-89FE-6DD2D2AECA7D}" type="presParOf" srcId="{D1284BA2-7970-4ED4-B754-176031FA8A5A}" destId="{CC89B03E-63EA-4661-A0AC-C622BBFF9ED5}" srcOrd="1" destOrd="0" presId="urn:microsoft.com/office/officeart/2005/8/layout/chevron2"/>
    <dgm:cxn modelId="{6C7418E1-07A5-4495-82EF-B8ACB0B04A65}" type="presParOf" srcId="{84847086-91A9-4B8E-8C00-5517B13558E0}" destId="{0EF84412-A1A4-4D46-AEF7-37A667F71301}" srcOrd="3" destOrd="0" presId="urn:microsoft.com/office/officeart/2005/8/layout/chevron2"/>
    <dgm:cxn modelId="{15C23840-F3B5-46EF-BB71-84C4457FCF35}" type="presParOf" srcId="{84847086-91A9-4B8E-8C00-5517B13558E0}" destId="{39A3B3AD-439C-45D1-98DF-43AC04932BF5}" srcOrd="4" destOrd="0" presId="urn:microsoft.com/office/officeart/2005/8/layout/chevron2"/>
    <dgm:cxn modelId="{C643BE6C-ECB6-4121-B61C-0AB39AE03E15}" type="presParOf" srcId="{39A3B3AD-439C-45D1-98DF-43AC04932BF5}" destId="{20BFC65D-BE1A-48BB-8982-DD5E6F23A413}" srcOrd="0" destOrd="0" presId="urn:microsoft.com/office/officeart/2005/8/layout/chevron2"/>
    <dgm:cxn modelId="{4B90E519-BE56-45BC-89EE-DFD766EABA2F}" type="presParOf" srcId="{39A3B3AD-439C-45D1-98DF-43AC04932BF5}" destId="{F95B9841-D94D-4C53-BDF6-AFDB54DE5AE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439FE-A9D8-4E38-80E8-468D1EFE6C67}">
      <dsp:nvSpPr>
        <dsp:cNvPr id="0" name=""/>
        <dsp:cNvSpPr/>
      </dsp:nvSpPr>
      <dsp:spPr>
        <a:xfrm rot="5400000">
          <a:off x="-357735" y="505547"/>
          <a:ext cx="2384901" cy="16694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Literature Review</a:t>
          </a:r>
        </a:p>
      </dsp:txBody>
      <dsp:txXfrm rot="-5400000">
        <a:off x="1" y="982526"/>
        <a:ext cx="1669430" cy="715471"/>
      </dsp:txXfrm>
    </dsp:sp>
    <dsp:sp modelId="{68E11342-7B88-4FA1-B12D-870F2E9F5A3C}">
      <dsp:nvSpPr>
        <dsp:cNvPr id="0" name=""/>
        <dsp:cNvSpPr/>
      </dsp:nvSpPr>
      <dsp:spPr>
        <a:xfrm rot="5400000">
          <a:off x="3618561" y="-1581827"/>
          <a:ext cx="1876835" cy="5468389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kumimoji="0" lang="en-GB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rPr>
            <a:t>Research on existing path-planning algorithms.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rPr>
            <a:t>Studying ROS and  Gazebo Simulation environments</a:t>
          </a:r>
          <a:r>
            <a:rPr lang="en-GB" sz="2800" kern="12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rPr>
            <a:t>.</a:t>
          </a:r>
        </a:p>
      </dsp:txBody>
      <dsp:txXfrm rot="-5400000">
        <a:off x="1822784" y="305570"/>
        <a:ext cx="5376769" cy="1693595"/>
      </dsp:txXfrm>
    </dsp:sp>
    <dsp:sp modelId="{CCA4E8C8-D50A-44F3-BE0B-D40013FC5FDE}">
      <dsp:nvSpPr>
        <dsp:cNvPr id="0" name=""/>
        <dsp:cNvSpPr/>
      </dsp:nvSpPr>
      <dsp:spPr>
        <a:xfrm rot="5400000">
          <a:off x="-357735" y="2813853"/>
          <a:ext cx="2384901" cy="16694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Algorithm generation</a:t>
          </a:r>
        </a:p>
      </dsp:txBody>
      <dsp:txXfrm rot="-5400000">
        <a:off x="1" y="3290832"/>
        <a:ext cx="1669430" cy="715471"/>
      </dsp:txXfrm>
    </dsp:sp>
    <dsp:sp modelId="{CC89B03E-63EA-4661-A0AC-C622BBFF9ED5}">
      <dsp:nvSpPr>
        <dsp:cNvPr id="0" name=""/>
        <dsp:cNvSpPr/>
      </dsp:nvSpPr>
      <dsp:spPr>
        <a:xfrm rot="5400000">
          <a:off x="3819101" y="433084"/>
          <a:ext cx="1598613" cy="5666198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Path-Planning Algorithm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Safe-Landing Algorithm</a:t>
          </a:r>
        </a:p>
      </dsp:txBody>
      <dsp:txXfrm rot="-5400000">
        <a:off x="1785309" y="2544914"/>
        <a:ext cx="5588160" cy="1442537"/>
      </dsp:txXfrm>
    </dsp:sp>
    <dsp:sp modelId="{20BFC65D-BE1A-48BB-8982-DD5E6F23A413}">
      <dsp:nvSpPr>
        <dsp:cNvPr id="0" name=""/>
        <dsp:cNvSpPr/>
      </dsp:nvSpPr>
      <dsp:spPr>
        <a:xfrm rot="5400000">
          <a:off x="-357735" y="4998793"/>
          <a:ext cx="2384901" cy="16694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Testing</a:t>
          </a:r>
        </a:p>
      </dsp:txBody>
      <dsp:txXfrm rot="-5400000">
        <a:off x="1" y="5475772"/>
        <a:ext cx="1669430" cy="715471"/>
      </dsp:txXfrm>
    </dsp:sp>
    <dsp:sp modelId="{F95B9841-D94D-4C53-BDF6-AFDB54DE5AEE}">
      <dsp:nvSpPr>
        <dsp:cNvPr id="0" name=""/>
        <dsp:cNvSpPr/>
      </dsp:nvSpPr>
      <dsp:spPr>
        <a:xfrm rot="5400000">
          <a:off x="3996045" y="2507398"/>
          <a:ext cx="1604442" cy="5908804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ko-KR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Developing Simulation Environment.</a:t>
          </a:r>
          <a:endParaRPr lang="en-US" sz="2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Validation of algorithms.</a:t>
          </a:r>
          <a:endParaRPr lang="ko-KR" altLang="en-US" sz="2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843864" y="4737901"/>
        <a:ext cx="5830482" cy="1447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04725" y="9402476"/>
            <a:ext cx="18186876" cy="6487847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09449" y="17151456"/>
            <a:ext cx="14977427" cy="773497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81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62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44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25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406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88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69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50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1E0DF0-ED7A-4541-8FF7-0EEBBAA4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C5A675-4772-45D3-B6B5-0827A448FFED}" type="datetimeFigureOut">
              <a:rPr lang="pt-BR"/>
              <a:pPr>
                <a:defRPr/>
              </a:pPr>
              <a:t>16/10/2021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92E5BE-8991-4A09-A2EA-C30A1110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E957AC-52BB-4639-B620-922C8520F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7354A-10BE-4EA6-AE6F-D9FE572FA43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148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1842C0-9028-4DD7-88D1-124A63833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40C3F4-D1B4-400D-94A2-4A2014FDF4E5}" type="datetimeFigureOut">
              <a:rPr lang="pt-BR"/>
              <a:pPr>
                <a:defRPr/>
              </a:pPr>
              <a:t>16/10/2021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C7CBB3-EE36-4019-A7D8-1E4A3D556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0B2CB1-5599-4F65-9133-5A99B36B1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5EC53-00E0-405A-ACB6-B813AD4B293D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452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51856371" y="7566819"/>
            <a:ext cx="16091820" cy="16120126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577201" y="7566819"/>
            <a:ext cx="47922567" cy="16120126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429212-F0FA-46D2-A723-D601E6F70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C0DA9C-0B99-4E55-9E73-2206916F0CB7}" type="datetimeFigureOut">
              <a:rPr lang="pt-BR"/>
              <a:pPr>
                <a:defRPr/>
              </a:pPr>
              <a:t>16/10/2021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D42876-124F-4D9D-A5E2-89D822E69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629B2B-9E71-4C0E-9F72-2C8669A9B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91B022-5A44-4B3C-BF63-D8072535CC2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169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C2BD70-18F8-4B89-BC47-6E8D76893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62C25-355C-449C-9927-0ACA2C789D9B}" type="datetimeFigureOut">
              <a:rPr lang="pt-BR"/>
              <a:pPr>
                <a:defRPr/>
              </a:pPr>
              <a:t>16/10/2021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839353-8B41-4118-A59F-1035FCECF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C72235-962E-4376-82D8-1E0F3C87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FC3E92-6AC7-49CD-A785-B9389BA0ECE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989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0163" y="19449530"/>
            <a:ext cx="18186876" cy="6011417"/>
          </a:xfrm>
        </p:spPr>
        <p:txBody>
          <a:bodyPr anchor="t"/>
          <a:lstStyle>
            <a:lvl1pPr algn="l">
              <a:defRPr sz="12931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90163" y="12828565"/>
            <a:ext cx="18186876" cy="6620964"/>
          </a:xfrm>
        </p:spPr>
        <p:txBody>
          <a:bodyPr anchor="b"/>
          <a:lstStyle>
            <a:lvl1pPr marL="0" indent="0">
              <a:buNone/>
              <a:defRPr sz="6501">
                <a:solidFill>
                  <a:schemeClr val="tx1">
                    <a:tint val="75000"/>
                  </a:schemeClr>
                </a:solidFill>
              </a:defRPr>
            </a:lvl1pPr>
            <a:lvl2pPr marL="1481348" indent="0">
              <a:buNone/>
              <a:defRPr sz="5865">
                <a:solidFill>
                  <a:schemeClr val="tx1">
                    <a:tint val="75000"/>
                  </a:schemeClr>
                </a:solidFill>
              </a:defRPr>
            </a:lvl2pPr>
            <a:lvl3pPr marL="2962696" indent="0">
              <a:buNone/>
              <a:defRPr sz="5158">
                <a:solidFill>
                  <a:schemeClr val="tx1">
                    <a:tint val="75000"/>
                  </a:schemeClr>
                </a:solidFill>
              </a:defRPr>
            </a:lvl3pPr>
            <a:lvl4pPr marL="4444044" indent="0">
              <a:buNone/>
              <a:defRPr sz="4522">
                <a:solidFill>
                  <a:schemeClr val="tx1">
                    <a:tint val="75000"/>
                  </a:schemeClr>
                </a:solidFill>
              </a:defRPr>
            </a:lvl4pPr>
            <a:lvl5pPr marL="5925392" indent="0">
              <a:buNone/>
              <a:defRPr sz="4522">
                <a:solidFill>
                  <a:schemeClr val="tx1">
                    <a:tint val="75000"/>
                  </a:schemeClr>
                </a:solidFill>
              </a:defRPr>
            </a:lvl5pPr>
            <a:lvl6pPr marL="7406739" indent="0">
              <a:buNone/>
              <a:defRPr sz="4522">
                <a:solidFill>
                  <a:schemeClr val="tx1">
                    <a:tint val="75000"/>
                  </a:schemeClr>
                </a:solidFill>
              </a:defRPr>
            </a:lvl6pPr>
            <a:lvl7pPr marL="8888088" indent="0">
              <a:buNone/>
              <a:defRPr sz="4522">
                <a:solidFill>
                  <a:schemeClr val="tx1">
                    <a:tint val="75000"/>
                  </a:schemeClr>
                </a:solidFill>
              </a:defRPr>
            </a:lvl7pPr>
            <a:lvl8pPr marL="10369436" indent="0">
              <a:buNone/>
              <a:defRPr sz="4522">
                <a:solidFill>
                  <a:schemeClr val="tx1">
                    <a:tint val="75000"/>
                  </a:schemeClr>
                </a:solidFill>
              </a:defRPr>
            </a:lvl8pPr>
            <a:lvl9pPr marL="11850784" indent="0">
              <a:buNone/>
              <a:defRPr sz="45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3F4431-EB40-402C-A9C7-D8C0CA6A9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5D951-8D81-4365-B40A-5903A4FF4D00}" type="datetimeFigureOut">
              <a:rPr lang="pt-BR"/>
              <a:pPr>
                <a:defRPr/>
              </a:pPr>
              <a:t>16/10/2021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BE153F-CA56-4BE5-9271-42AED245F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3F33E8-78FB-489A-B017-4162484BB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FA01D-8BF9-4B1A-9B69-4B77DB1C265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4658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577199" y="44083725"/>
            <a:ext cx="32005336" cy="124684358"/>
          </a:xfrm>
        </p:spPr>
        <p:txBody>
          <a:bodyPr/>
          <a:lstStyle>
            <a:lvl1pPr>
              <a:defRPr sz="9044"/>
            </a:lvl1pPr>
            <a:lvl2pPr>
              <a:defRPr sz="7773"/>
            </a:lvl2pPr>
            <a:lvl3pPr>
              <a:defRPr sz="6501"/>
            </a:lvl3pPr>
            <a:lvl4pPr>
              <a:defRPr sz="5865"/>
            </a:lvl4pPr>
            <a:lvl5pPr>
              <a:defRPr sz="5865"/>
            </a:lvl5pPr>
            <a:lvl6pPr>
              <a:defRPr sz="5865"/>
            </a:lvl6pPr>
            <a:lvl7pPr>
              <a:defRPr sz="5865"/>
            </a:lvl7pPr>
            <a:lvl8pPr>
              <a:defRPr sz="5865"/>
            </a:lvl8pPr>
            <a:lvl9pPr>
              <a:defRPr sz="5865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5939143" y="44083725"/>
            <a:ext cx="32009049" cy="124684358"/>
          </a:xfrm>
        </p:spPr>
        <p:txBody>
          <a:bodyPr/>
          <a:lstStyle>
            <a:lvl1pPr>
              <a:defRPr sz="9044"/>
            </a:lvl1pPr>
            <a:lvl2pPr>
              <a:defRPr sz="7773"/>
            </a:lvl2pPr>
            <a:lvl3pPr>
              <a:defRPr sz="6501"/>
            </a:lvl3pPr>
            <a:lvl4pPr>
              <a:defRPr sz="5865"/>
            </a:lvl4pPr>
            <a:lvl5pPr>
              <a:defRPr sz="5865"/>
            </a:lvl5pPr>
            <a:lvl6pPr>
              <a:defRPr sz="5865"/>
            </a:lvl6pPr>
            <a:lvl7pPr>
              <a:defRPr sz="5865"/>
            </a:lvl7pPr>
            <a:lvl8pPr>
              <a:defRPr sz="5865"/>
            </a:lvl8pPr>
            <a:lvl9pPr>
              <a:defRPr sz="5865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5567BA99-0FEB-49CA-9EEB-0EFC284D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C09A3-43DC-4153-ABB6-0985FCDBE983}" type="datetimeFigureOut">
              <a:rPr lang="pt-BR"/>
              <a:pPr>
                <a:defRPr/>
              </a:pPr>
              <a:t>16/10/2021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9BA04EDB-E91D-4E61-B7A2-5DF590DDC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D9D0C164-B541-4609-87F7-5520F26B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9FDB2-4355-4B15-B180-A590A9420F3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04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16" y="1212094"/>
            <a:ext cx="19256693" cy="5044546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9817" y="6775108"/>
            <a:ext cx="9453759" cy="2823542"/>
          </a:xfrm>
        </p:spPr>
        <p:txBody>
          <a:bodyPr anchor="b"/>
          <a:lstStyle>
            <a:lvl1pPr marL="0" indent="0">
              <a:buNone/>
              <a:defRPr sz="7773" b="1"/>
            </a:lvl1pPr>
            <a:lvl2pPr marL="1481348" indent="0">
              <a:buNone/>
              <a:defRPr sz="6501" b="1"/>
            </a:lvl2pPr>
            <a:lvl3pPr marL="2962696" indent="0">
              <a:buNone/>
              <a:defRPr sz="5865" b="1"/>
            </a:lvl3pPr>
            <a:lvl4pPr marL="4444044" indent="0">
              <a:buNone/>
              <a:defRPr sz="5158" b="1"/>
            </a:lvl4pPr>
            <a:lvl5pPr marL="5925392" indent="0">
              <a:buNone/>
              <a:defRPr sz="5158" b="1"/>
            </a:lvl5pPr>
            <a:lvl6pPr marL="7406739" indent="0">
              <a:buNone/>
              <a:defRPr sz="5158" b="1"/>
            </a:lvl6pPr>
            <a:lvl7pPr marL="8888088" indent="0">
              <a:buNone/>
              <a:defRPr sz="5158" b="1"/>
            </a:lvl7pPr>
            <a:lvl8pPr marL="10369436" indent="0">
              <a:buNone/>
              <a:defRPr sz="5158" b="1"/>
            </a:lvl8pPr>
            <a:lvl9pPr marL="11850784" indent="0">
              <a:buNone/>
              <a:defRPr sz="5158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69817" y="9598650"/>
            <a:ext cx="9453759" cy="17438717"/>
          </a:xfrm>
        </p:spPr>
        <p:txBody>
          <a:bodyPr/>
          <a:lstStyle>
            <a:lvl1pPr>
              <a:defRPr sz="7773"/>
            </a:lvl1pPr>
            <a:lvl2pPr>
              <a:defRPr sz="6501"/>
            </a:lvl2pPr>
            <a:lvl3pPr>
              <a:defRPr sz="5865"/>
            </a:lvl3pPr>
            <a:lvl4pPr>
              <a:defRPr sz="5158"/>
            </a:lvl4pPr>
            <a:lvl5pPr>
              <a:defRPr sz="5158"/>
            </a:lvl5pPr>
            <a:lvl6pPr>
              <a:defRPr sz="5158"/>
            </a:lvl6pPr>
            <a:lvl7pPr>
              <a:defRPr sz="5158"/>
            </a:lvl7pPr>
            <a:lvl8pPr>
              <a:defRPr sz="5158"/>
            </a:lvl8pPr>
            <a:lvl9pPr>
              <a:defRPr sz="5158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0869038" y="6775108"/>
            <a:ext cx="9457473" cy="2823542"/>
          </a:xfrm>
        </p:spPr>
        <p:txBody>
          <a:bodyPr anchor="b"/>
          <a:lstStyle>
            <a:lvl1pPr marL="0" indent="0">
              <a:buNone/>
              <a:defRPr sz="7773" b="1"/>
            </a:lvl1pPr>
            <a:lvl2pPr marL="1481348" indent="0">
              <a:buNone/>
              <a:defRPr sz="6501" b="1"/>
            </a:lvl2pPr>
            <a:lvl3pPr marL="2962696" indent="0">
              <a:buNone/>
              <a:defRPr sz="5865" b="1"/>
            </a:lvl3pPr>
            <a:lvl4pPr marL="4444044" indent="0">
              <a:buNone/>
              <a:defRPr sz="5158" b="1"/>
            </a:lvl4pPr>
            <a:lvl5pPr marL="5925392" indent="0">
              <a:buNone/>
              <a:defRPr sz="5158" b="1"/>
            </a:lvl5pPr>
            <a:lvl6pPr marL="7406739" indent="0">
              <a:buNone/>
              <a:defRPr sz="5158" b="1"/>
            </a:lvl6pPr>
            <a:lvl7pPr marL="8888088" indent="0">
              <a:buNone/>
              <a:defRPr sz="5158" b="1"/>
            </a:lvl7pPr>
            <a:lvl8pPr marL="10369436" indent="0">
              <a:buNone/>
              <a:defRPr sz="5158" b="1"/>
            </a:lvl8pPr>
            <a:lvl9pPr marL="11850784" indent="0">
              <a:buNone/>
              <a:defRPr sz="5158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0869038" y="9598650"/>
            <a:ext cx="9457473" cy="17438717"/>
          </a:xfrm>
        </p:spPr>
        <p:txBody>
          <a:bodyPr/>
          <a:lstStyle>
            <a:lvl1pPr>
              <a:defRPr sz="7773"/>
            </a:lvl1pPr>
            <a:lvl2pPr>
              <a:defRPr sz="6501"/>
            </a:lvl2pPr>
            <a:lvl3pPr>
              <a:defRPr sz="5865"/>
            </a:lvl3pPr>
            <a:lvl4pPr>
              <a:defRPr sz="5158"/>
            </a:lvl4pPr>
            <a:lvl5pPr>
              <a:defRPr sz="5158"/>
            </a:lvl5pPr>
            <a:lvl6pPr>
              <a:defRPr sz="5158"/>
            </a:lvl6pPr>
            <a:lvl7pPr>
              <a:defRPr sz="5158"/>
            </a:lvl7pPr>
            <a:lvl8pPr>
              <a:defRPr sz="5158"/>
            </a:lvl8pPr>
            <a:lvl9pPr>
              <a:defRPr sz="5158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31CAAC83-CD49-4589-BB58-65EB2E88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975859-22EF-4D61-A5A5-05C989EB2E0A}" type="datetimeFigureOut">
              <a:rPr lang="pt-BR"/>
              <a:pPr>
                <a:defRPr/>
              </a:pPr>
              <a:t>16/10/2021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01EF8E50-4856-458D-8E21-E97AAC54D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85738387-1AC1-4F36-AAC8-BAE4FE0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7D7E6-3133-40E1-8D04-E6E2DE15029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5119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8306DEC4-AACA-43F4-B601-132421D27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2D30B-04BE-47FE-B363-E3D8A8E6DF81}" type="datetimeFigureOut">
              <a:rPr lang="pt-BR"/>
              <a:pPr>
                <a:defRPr/>
              </a:pPr>
              <a:t>16/10/2021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4349B42F-6763-4937-AFC9-F8628002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00E0755F-E931-4108-BDA3-2AC2C76D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38905-4A13-4760-B4B4-E4C97B0F4C1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5615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06A34930-A49C-424C-A969-5FFFECBD4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EFA32-C59B-4ADA-8209-2B65893AF38C}" type="datetimeFigureOut">
              <a:rPr lang="pt-BR"/>
              <a:pPr>
                <a:defRPr/>
              </a:pPr>
              <a:t>16/10/2021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51EEC6E7-164B-4EE1-834F-C049E28EE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02C6BFD8-62DD-4FCD-9B6B-EAA7C72A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97E977-3F0D-4BD2-84F0-656AAE0E4CB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6294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18" y="1205087"/>
            <a:ext cx="7039243" cy="5128622"/>
          </a:xfrm>
        </p:spPr>
        <p:txBody>
          <a:bodyPr anchor="b"/>
          <a:lstStyle>
            <a:lvl1pPr algn="l">
              <a:defRPr sz="6501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65369" y="1205088"/>
            <a:ext cx="11961140" cy="25832281"/>
          </a:xfrm>
        </p:spPr>
        <p:txBody>
          <a:bodyPr/>
          <a:lstStyle>
            <a:lvl1pPr>
              <a:defRPr sz="10387"/>
            </a:lvl1pPr>
            <a:lvl2pPr>
              <a:defRPr sz="9044"/>
            </a:lvl2pPr>
            <a:lvl3pPr>
              <a:defRPr sz="7773"/>
            </a:lvl3pPr>
            <a:lvl4pPr>
              <a:defRPr sz="6501"/>
            </a:lvl4pPr>
            <a:lvl5pPr>
              <a:defRPr sz="6501"/>
            </a:lvl5pPr>
            <a:lvl6pPr>
              <a:defRPr sz="6501"/>
            </a:lvl6pPr>
            <a:lvl7pPr>
              <a:defRPr sz="6501"/>
            </a:lvl7pPr>
            <a:lvl8pPr>
              <a:defRPr sz="6501"/>
            </a:lvl8pPr>
            <a:lvl9pPr>
              <a:defRPr sz="6501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9818" y="6333711"/>
            <a:ext cx="7039243" cy="20703659"/>
          </a:xfrm>
        </p:spPr>
        <p:txBody>
          <a:bodyPr/>
          <a:lstStyle>
            <a:lvl1pPr marL="0" indent="0">
              <a:buNone/>
              <a:defRPr sz="4522"/>
            </a:lvl1pPr>
            <a:lvl2pPr marL="1481348" indent="0">
              <a:buNone/>
              <a:defRPr sz="3886"/>
            </a:lvl2pPr>
            <a:lvl3pPr marL="2962696" indent="0">
              <a:buNone/>
              <a:defRPr sz="3250"/>
            </a:lvl3pPr>
            <a:lvl4pPr marL="4444044" indent="0">
              <a:buNone/>
              <a:defRPr sz="2897"/>
            </a:lvl4pPr>
            <a:lvl5pPr marL="5925392" indent="0">
              <a:buNone/>
              <a:defRPr sz="2897"/>
            </a:lvl5pPr>
            <a:lvl6pPr marL="7406739" indent="0">
              <a:buNone/>
              <a:defRPr sz="2897"/>
            </a:lvl6pPr>
            <a:lvl7pPr marL="8888088" indent="0">
              <a:buNone/>
              <a:defRPr sz="2897"/>
            </a:lvl7pPr>
            <a:lvl8pPr marL="10369436" indent="0">
              <a:buNone/>
              <a:defRPr sz="2897"/>
            </a:lvl8pPr>
            <a:lvl9pPr marL="11850784" indent="0">
              <a:buNone/>
              <a:defRPr sz="2897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8989DF8C-9308-41B5-AD7B-9F89B80A0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63F24-369B-4E7C-9372-C22763B9D908}" type="datetimeFigureOut">
              <a:rPr lang="pt-BR"/>
              <a:pPr>
                <a:defRPr/>
              </a:pPr>
              <a:t>16/10/2021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AD8029F6-7CEB-4E0A-A552-1E7E4B47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06E2F3F1-7A02-46ED-99E7-1178025A3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24080-ACFB-4045-A273-8D83B47F893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829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93830" y="21187093"/>
            <a:ext cx="12837795" cy="2501256"/>
          </a:xfrm>
        </p:spPr>
        <p:txBody>
          <a:bodyPr anchor="b"/>
          <a:lstStyle>
            <a:lvl1pPr algn="l">
              <a:defRPr sz="6501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193830" y="2704437"/>
            <a:ext cx="12837795" cy="18160365"/>
          </a:xfrm>
        </p:spPr>
        <p:txBody>
          <a:bodyPr rtlCol="0">
            <a:normAutofit/>
          </a:bodyPr>
          <a:lstStyle>
            <a:lvl1pPr marL="0" indent="0">
              <a:buNone/>
              <a:defRPr sz="10387"/>
            </a:lvl1pPr>
            <a:lvl2pPr marL="1481348" indent="0">
              <a:buNone/>
              <a:defRPr sz="9044"/>
            </a:lvl2pPr>
            <a:lvl3pPr marL="2962696" indent="0">
              <a:buNone/>
              <a:defRPr sz="7773"/>
            </a:lvl3pPr>
            <a:lvl4pPr marL="4444044" indent="0">
              <a:buNone/>
              <a:defRPr sz="6501"/>
            </a:lvl4pPr>
            <a:lvl5pPr marL="5925392" indent="0">
              <a:buNone/>
              <a:defRPr sz="6501"/>
            </a:lvl5pPr>
            <a:lvl6pPr marL="7406739" indent="0">
              <a:buNone/>
              <a:defRPr sz="6501"/>
            </a:lvl6pPr>
            <a:lvl7pPr marL="8888088" indent="0">
              <a:buNone/>
              <a:defRPr sz="6501"/>
            </a:lvl7pPr>
            <a:lvl8pPr marL="10369436" indent="0">
              <a:buNone/>
              <a:defRPr sz="6501"/>
            </a:lvl8pPr>
            <a:lvl9pPr marL="11850784" indent="0">
              <a:buNone/>
              <a:defRPr sz="6501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193830" y="23688350"/>
            <a:ext cx="12837795" cy="3552199"/>
          </a:xfrm>
        </p:spPr>
        <p:txBody>
          <a:bodyPr/>
          <a:lstStyle>
            <a:lvl1pPr marL="0" indent="0">
              <a:buNone/>
              <a:defRPr sz="4522"/>
            </a:lvl1pPr>
            <a:lvl2pPr marL="1481348" indent="0">
              <a:buNone/>
              <a:defRPr sz="3886"/>
            </a:lvl2pPr>
            <a:lvl3pPr marL="2962696" indent="0">
              <a:buNone/>
              <a:defRPr sz="3250"/>
            </a:lvl3pPr>
            <a:lvl4pPr marL="4444044" indent="0">
              <a:buNone/>
              <a:defRPr sz="2897"/>
            </a:lvl4pPr>
            <a:lvl5pPr marL="5925392" indent="0">
              <a:buNone/>
              <a:defRPr sz="2897"/>
            </a:lvl5pPr>
            <a:lvl6pPr marL="7406739" indent="0">
              <a:buNone/>
              <a:defRPr sz="2897"/>
            </a:lvl6pPr>
            <a:lvl7pPr marL="8888088" indent="0">
              <a:buNone/>
              <a:defRPr sz="2897"/>
            </a:lvl7pPr>
            <a:lvl8pPr marL="10369436" indent="0">
              <a:buNone/>
              <a:defRPr sz="2897"/>
            </a:lvl8pPr>
            <a:lvl9pPr marL="11850784" indent="0">
              <a:buNone/>
              <a:defRPr sz="2897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A0659C67-CD36-4D9D-B964-6E7C18AC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830F5-9BFF-47AE-8689-216AAD907356}" type="datetimeFigureOut">
              <a:rPr lang="pt-BR"/>
              <a:pPr>
                <a:defRPr/>
              </a:pPr>
              <a:t>16/10/2021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5BDE3E20-F008-498E-9953-4DBBABA7A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7593D50E-5951-4186-B3E3-A12E170F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D1DBF-E9D3-456B-9B91-75EB2D77D4C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14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9876D009-40AF-4B90-A20C-8D3DF66A00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070153" y="1212218"/>
            <a:ext cx="19256019" cy="504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9289" tIns="209644" rIns="419289" bIns="2096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 estilo do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A81BDFCF-7272-4752-9E9A-30ED7E561F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070153" y="7062289"/>
            <a:ext cx="19256019" cy="1997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9289" tIns="209644" rIns="419289" bIns="2096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A78F64-AB8B-417B-AD69-E02350568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153" y="28052734"/>
            <a:ext cx="4991803" cy="1611800"/>
          </a:xfrm>
          <a:prstGeom prst="rect">
            <a:avLst/>
          </a:prstGeom>
        </p:spPr>
        <p:txBody>
          <a:bodyPr vert="horz" lIns="419289" tIns="209644" rIns="419289" bIns="209644" rtlCol="0" anchor="ctr"/>
          <a:lstStyle>
            <a:lvl1pPr algn="l" defTabSz="2962696" eaLnBrk="1" fontAlgn="auto" hangingPunct="1">
              <a:spcBef>
                <a:spcPts val="0"/>
              </a:spcBef>
              <a:spcAft>
                <a:spcPts val="0"/>
              </a:spcAft>
              <a:defRPr sz="3886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A23DD2C-62C8-4F8B-8F40-929F53D87560}" type="datetimeFigureOut">
              <a:rPr lang="pt-BR"/>
              <a:pPr>
                <a:defRPr/>
              </a:pPr>
              <a:t>16/10/2021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AA656A-87D5-47E1-917D-FF4C48203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0467" y="28052734"/>
            <a:ext cx="6775391" cy="1611800"/>
          </a:xfrm>
          <a:prstGeom prst="rect">
            <a:avLst/>
          </a:prstGeom>
        </p:spPr>
        <p:txBody>
          <a:bodyPr vert="horz" lIns="419289" tIns="209644" rIns="419289" bIns="209644" rtlCol="0" anchor="ctr"/>
          <a:lstStyle>
            <a:lvl1pPr algn="ctr" defTabSz="2962696" eaLnBrk="1" fontAlgn="auto" hangingPunct="1">
              <a:spcBef>
                <a:spcPts val="0"/>
              </a:spcBef>
              <a:spcAft>
                <a:spcPts val="0"/>
              </a:spcAft>
              <a:defRPr sz="3886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AD1DED-B69F-4E06-A711-0DAFB5601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34370" y="28052734"/>
            <a:ext cx="4991803" cy="1611800"/>
          </a:xfrm>
          <a:prstGeom prst="rect">
            <a:avLst/>
          </a:prstGeom>
        </p:spPr>
        <p:txBody>
          <a:bodyPr vert="horz" wrap="square" lIns="419289" tIns="209644" rIns="419289" bIns="209644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3886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8081A99-6B95-41F6-AD67-46C5C888EAB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62483" rtl="0" eaLnBrk="0" fontAlgn="base" hangingPunct="0">
        <a:spcBef>
          <a:spcPct val="0"/>
        </a:spcBef>
        <a:spcAft>
          <a:spcPct val="0"/>
        </a:spcAft>
        <a:defRPr sz="14273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2962483" rtl="0" eaLnBrk="0" fontAlgn="base" hangingPunct="0">
        <a:spcBef>
          <a:spcPct val="0"/>
        </a:spcBef>
        <a:spcAft>
          <a:spcPct val="0"/>
        </a:spcAft>
        <a:defRPr sz="14273">
          <a:solidFill>
            <a:schemeClr val="tx1"/>
          </a:solidFill>
          <a:latin typeface="Calibri" pitchFamily="34" charset="0"/>
        </a:defRPr>
      </a:lvl2pPr>
      <a:lvl3pPr algn="ctr" defTabSz="2962483" rtl="0" eaLnBrk="0" fontAlgn="base" hangingPunct="0">
        <a:spcBef>
          <a:spcPct val="0"/>
        </a:spcBef>
        <a:spcAft>
          <a:spcPct val="0"/>
        </a:spcAft>
        <a:defRPr sz="14273">
          <a:solidFill>
            <a:schemeClr val="tx1"/>
          </a:solidFill>
          <a:latin typeface="Calibri" pitchFamily="34" charset="0"/>
        </a:defRPr>
      </a:lvl3pPr>
      <a:lvl4pPr algn="ctr" defTabSz="2962483" rtl="0" eaLnBrk="0" fontAlgn="base" hangingPunct="0">
        <a:spcBef>
          <a:spcPct val="0"/>
        </a:spcBef>
        <a:spcAft>
          <a:spcPct val="0"/>
        </a:spcAft>
        <a:defRPr sz="14273">
          <a:solidFill>
            <a:schemeClr val="tx1"/>
          </a:solidFill>
          <a:latin typeface="Calibri" pitchFamily="34" charset="0"/>
        </a:defRPr>
      </a:lvl4pPr>
      <a:lvl5pPr algn="ctr" defTabSz="2962483" rtl="0" eaLnBrk="0" fontAlgn="base" hangingPunct="0">
        <a:spcBef>
          <a:spcPct val="0"/>
        </a:spcBef>
        <a:spcAft>
          <a:spcPct val="0"/>
        </a:spcAft>
        <a:defRPr sz="14273">
          <a:solidFill>
            <a:schemeClr val="tx1"/>
          </a:solidFill>
          <a:latin typeface="Calibri" pitchFamily="34" charset="0"/>
        </a:defRPr>
      </a:lvl5pPr>
      <a:lvl6pPr marL="323058" algn="ctr" defTabSz="2962483" rtl="0" fontAlgn="base">
        <a:spcBef>
          <a:spcPct val="0"/>
        </a:spcBef>
        <a:spcAft>
          <a:spcPct val="0"/>
        </a:spcAft>
        <a:defRPr sz="14273">
          <a:solidFill>
            <a:schemeClr val="tx1"/>
          </a:solidFill>
          <a:latin typeface="Calibri" pitchFamily="34" charset="0"/>
        </a:defRPr>
      </a:lvl6pPr>
      <a:lvl7pPr marL="646115" algn="ctr" defTabSz="2962483" rtl="0" fontAlgn="base">
        <a:spcBef>
          <a:spcPct val="0"/>
        </a:spcBef>
        <a:spcAft>
          <a:spcPct val="0"/>
        </a:spcAft>
        <a:defRPr sz="14273">
          <a:solidFill>
            <a:schemeClr val="tx1"/>
          </a:solidFill>
          <a:latin typeface="Calibri" pitchFamily="34" charset="0"/>
        </a:defRPr>
      </a:lvl7pPr>
      <a:lvl8pPr marL="969173" algn="ctr" defTabSz="2962483" rtl="0" fontAlgn="base">
        <a:spcBef>
          <a:spcPct val="0"/>
        </a:spcBef>
        <a:spcAft>
          <a:spcPct val="0"/>
        </a:spcAft>
        <a:defRPr sz="14273">
          <a:solidFill>
            <a:schemeClr val="tx1"/>
          </a:solidFill>
          <a:latin typeface="Calibri" pitchFamily="34" charset="0"/>
        </a:defRPr>
      </a:lvl8pPr>
      <a:lvl9pPr marL="1292230" algn="ctr" defTabSz="2962483" rtl="0" fontAlgn="base">
        <a:spcBef>
          <a:spcPct val="0"/>
        </a:spcBef>
        <a:spcAft>
          <a:spcPct val="0"/>
        </a:spcAft>
        <a:defRPr sz="14273">
          <a:solidFill>
            <a:schemeClr val="tx1"/>
          </a:solidFill>
          <a:latin typeface="Calibri" pitchFamily="34" charset="0"/>
        </a:defRPr>
      </a:lvl9pPr>
    </p:titleStyle>
    <p:bodyStyle>
      <a:lvl1pPr marL="1110510" indent="-1110510" algn="l" defTabSz="296248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387" kern="1200">
          <a:solidFill>
            <a:schemeClr val="tx1"/>
          </a:solidFill>
          <a:latin typeface="+mn-lt"/>
          <a:ea typeface="+mn-ea"/>
          <a:cs typeface="+mn-cs"/>
        </a:defRPr>
      </a:lvl1pPr>
      <a:lvl2pPr marL="2406106" indent="-925426" algn="l" defTabSz="296248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044" kern="1200">
          <a:solidFill>
            <a:schemeClr val="tx1"/>
          </a:solidFill>
          <a:latin typeface="+mn-lt"/>
          <a:ea typeface="+mn-ea"/>
          <a:cs typeface="+mn-cs"/>
        </a:defRPr>
      </a:lvl2pPr>
      <a:lvl3pPr marL="3702823" indent="-740340" algn="l" defTabSz="296248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773" kern="1200">
          <a:solidFill>
            <a:schemeClr val="tx1"/>
          </a:solidFill>
          <a:latin typeface="+mn-lt"/>
          <a:ea typeface="+mn-ea"/>
          <a:cs typeface="+mn-cs"/>
        </a:defRPr>
      </a:lvl3pPr>
      <a:lvl4pPr marL="5184625" indent="-740340" algn="l" defTabSz="296248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501" kern="1200">
          <a:solidFill>
            <a:schemeClr val="tx1"/>
          </a:solidFill>
          <a:latin typeface="+mn-lt"/>
          <a:ea typeface="+mn-ea"/>
          <a:cs typeface="+mn-cs"/>
        </a:defRPr>
      </a:lvl4pPr>
      <a:lvl5pPr marL="6665305" indent="-740340" algn="l" defTabSz="296248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501" kern="1200">
          <a:solidFill>
            <a:schemeClr val="tx1"/>
          </a:solidFill>
          <a:latin typeface="+mn-lt"/>
          <a:ea typeface="+mn-ea"/>
          <a:cs typeface="+mn-cs"/>
        </a:defRPr>
      </a:lvl5pPr>
      <a:lvl6pPr marL="8147414" indent="-740674" algn="l" defTabSz="2962696" rtl="0" eaLnBrk="1" latinLnBrk="0" hangingPunct="1">
        <a:spcBef>
          <a:spcPct val="20000"/>
        </a:spcBef>
        <a:buFont typeface="Arial" pitchFamily="34" charset="0"/>
        <a:buChar char="•"/>
        <a:defRPr sz="6501" kern="1200">
          <a:solidFill>
            <a:schemeClr val="tx1"/>
          </a:solidFill>
          <a:latin typeface="+mn-lt"/>
          <a:ea typeface="+mn-ea"/>
          <a:cs typeface="+mn-cs"/>
        </a:defRPr>
      </a:lvl6pPr>
      <a:lvl7pPr marL="9628762" indent="-740674" algn="l" defTabSz="2962696" rtl="0" eaLnBrk="1" latinLnBrk="0" hangingPunct="1">
        <a:spcBef>
          <a:spcPct val="20000"/>
        </a:spcBef>
        <a:buFont typeface="Arial" pitchFamily="34" charset="0"/>
        <a:buChar char="•"/>
        <a:defRPr sz="6501" kern="1200">
          <a:solidFill>
            <a:schemeClr val="tx1"/>
          </a:solidFill>
          <a:latin typeface="+mn-lt"/>
          <a:ea typeface="+mn-ea"/>
          <a:cs typeface="+mn-cs"/>
        </a:defRPr>
      </a:lvl7pPr>
      <a:lvl8pPr marL="11110110" indent="-740674" algn="l" defTabSz="2962696" rtl="0" eaLnBrk="1" latinLnBrk="0" hangingPunct="1">
        <a:spcBef>
          <a:spcPct val="20000"/>
        </a:spcBef>
        <a:buFont typeface="Arial" pitchFamily="34" charset="0"/>
        <a:buChar char="•"/>
        <a:defRPr sz="6501" kern="1200">
          <a:solidFill>
            <a:schemeClr val="tx1"/>
          </a:solidFill>
          <a:latin typeface="+mn-lt"/>
          <a:ea typeface="+mn-ea"/>
          <a:cs typeface="+mn-cs"/>
        </a:defRPr>
      </a:lvl8pPr>
      <a:lvl9pPr marL="12591457" indent="-740674" algn="l" defTabSz="2962696" rtl="0" eaLnBrk="1" latinLnBrk="0" hangingPunct="1">
        <a:spcBef>
          <a:spcPct val="20000"/>
        </a:spcBef>
        <a:buFont typeface="Arial" pitchFamily="34" charset="0"/>
        <a:buChar char="•"/>
        <a:defRPr sz="65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2962696" rtl="0" eaLnBrk="1" latinLnBrk="0" hangingPunct="1">
        <a:defRPr sz="5865" kern="1200">
          <a:solidFill>
            <a:schemeClr val="tx1"/>
          </a:solidFill>
          <a:latin typeface="+mn-lt"/>
          <a:ea typeface="+mn-ea"/>
          <a:cs typeface="+mn-cs"/>
        </a:defRPr>
      </a:lvl1pPr>
      <a:lvl2pPr marL="1481348" algn="l" defTabSz="2962696" rtl="0" eaLnBrk="1" latinLnBrk="0" hangingPunct="1">
        <a:defRPr sz="5865" kern="1200">
          <a:solidFill>
            <a:schemeClr val="tx1"/>
          </a:solidFill>
          <a:latin typeface="+mn-lt"/>
          <a:ea typeface="+mn-ea"/>
          <a:cs typeface="+mn-cs"/>
        </a:defRPr>
      </a:lvl2pPr>
      <a:lvl3pPr marL="2962696" algn="l" defTabSz="2962696" rtl="0" eaLnBrk="1" latinLnBrk="0" hangingPunct="1">
        <a:defRPr sz="5865" kern="1200">
          <a:solidFill>
            <a:schemeClr val="tx1"/>
          </a:solidFill>
          <a:latin typeface="+mn-lt"/>
          <a:ea typeface="+mn-ea"/>
          <a:cs typeface="+mn-cs"/>
        </a:defRPr>
      </a:lvl3pPr>
      <a:lvl4pPr marL="4444044" algn="l" defTabSz="2962696" rtl="0" eaLnBrk="1" latinLnBrk="0" hangingPunct="1">
        <a:defRPr sz="5865" kern="1200">
          <a:solidFill>
            <a:schemeClr val="tx1"/>
          </a:solidFill>
          <a:latin typeface="+mn-lt"/>
          <a:ea typeface="+mn-ea"/>
          <a:cs typeface="+mn-cs"/>
        </a:defRPr>
      </a:lvl4pPr>
      <a:lvl5pPr marL="5925392" algn="l" defTabSz="2962696" rtl="0" eaLnBrk="1" latinLnBrk="0" hangingPunct="1">
        <a:defRPr sz="5865" kern="1200">
          <a:solidFill>
            <a:schemeClr val="tx1"/>
          </a:solidFill>
          <a:latin typeface="+mn-lt"/>
          <a:ea typeface="+mn-ea"/>
          <a:cs typeface="+mn-cs"/>
        </a:defRPr>
      </a:lvl5pPr>
      <a:lvl6pPr marL="7406739" algn="l" defTabSz="2962696" rtl="0" eaLnBrk="1" latinLnBrk="0" hangingPunct="1">
        <a:defRPr sz="5865" kern="1200">
          <a:solidFill>
            <a:schemeClr val="tx1"/>
          </a:solidFill>
          <a:latin typeface="+mn-lt"/>
          <a:ea typeface="+mn-ea"/>
          <a:cs typeface="+mn-cs"/>
        </a:defRPr>
      </a:lvl6pPr>
      <a:lvl7pPr marL="8888088" algn="l" defTabSz="2962696" rtl="0" eaLnBrk="1" latinLnBrk="0" hangingPunct="1">
        <a:defRPr sz="5865" kern="1200">
          <a:solidFill>
            <a:schemeClr val="tx1"/>
          </a:solidFill>
          <a:latin typeface="+mn-lt"/>
          <a:ea typeface="+mn-ea"/>
          <a:cs typeface="+mn-cs"/>
        </a:defRPr>
      </a:lvl7pPr>
      <a:lvl8pPr marL="10369436" algn="l" defTabSz="2962696" rtl="0" eaLnBrk="1" latinLnBrk="0" hangingPunct="1">
        <a:defRPr sz="5865" kern="1200">
          <a:solidFill>
            <a:schemeClr val="tx1"/>
          </a:solidFill>
          <a:latin typeface="+mn-lt"/>
          <a:ea typeface="+mn-ea"/>
          <a:cs typeface="+mn-cs"/>
        </a:defRPr>
      </a:lvl8pPr>
      <a:lvl9pPr marL="11850784" algn="l" defTabSz="2962696" rtl="0" eaLnBrk="1" latinLnBrk="0" hangingPunct="1">
        <a:defRPr sz="5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4.png"/><Relationship Id="rId18" Type="http://schemas.microsoft.com/office/2007/relationships/hdphoto" Target="../media/hdphoto6.wdp"/><Relationship Id="rId3" Type="http://schemas.microsoft.com/office/2007/relationships/hdphoto" Target="../media/hdphoto1.wdp"/><Relationship Id="rId21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12" Type="http://schemas.microsoft.com/office/2007/relationships/hdphoto" Target="../media/hdphoto3.wdp"/><Relationship Id="rId17" Type="http://schemas.openxmlformats.org/officeDocument/2006/relationships/image" Target="../media/image6.png"/><Relationship Id="rId25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microsoft.com/office/2007/relationships/hdphoto" Target="../media/hdphoto5.wdp"/><Relationship Id="rId20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.png"/><Relationship Id="rId24" Type="http://schemas.microsoft.com/office/2007/relationships/hdphoto" Target="../media/hdphoto9.wdp"/><Relationship Id="rId5" Type="http://schemas.openxmlformats.org/officeDocument/2006/relationships/diagramLayout" Target="../diagrams/layout1.xml"/><Relationship Id="rId15" Type="http://schemas.openxmlformats.org/officeDocument/2006/relationships/image" Target="../media/image5.png"/><Relationship Id="rId23" Type="http://schemas.openxmlformats.org/officeDocument/2006/relationships/image" Target="../media/image9.png"/><Relationship Id="rId10" Type="http://schemas.microsoft.com/office/2007/relationships/hdphoto" Target="../media/hdphoto2.wdp"/><Relationship Id="rId19" Type="http://schemas.openxmlformats.org/officeDocument/2006/relationships/image" Target="../media/image7.png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Relationship Id="rId14" Type="http://schemas.microsoft.com/office/2007/relationships/hdphoto" Target="../media/hdphoto4.wdp"/><Relationship Id="rId22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EA65B7-B300-4A94-BE54-24E9B6BD2B1E}"/>
              </a:ext>
            </a:extLst>
          </p:cNvPr>
          <p:cNvSpPr/>
          <p:nvPr/>
        </p:nvSpPr>
        <p:spPr>
          <a:xfrm>
            <a:off x="0" y="9036"/>
            <a:ext cx="21396325" cy="38879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145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532A06A-9EEF-4FD0-A6ED-9B1FBEB9E4CF}"/>
              </a:ext>
            </a:extLst>
          </p:cNvPr>
          <p:cNvSpPr/>
          <p:nvPr/>
        </p:nvSpPr>
        <p:spPr>
          <a:xfrm>
            <a:off x="0" y="9037"/>
            <a:ext cx="1191787" cy="1191531"/>
          </a:xfrm>
          <a:custGeom>
            <a:avLst/>
            <a:gdLst>
              <a:gd name="connsiteX0" fmla="*/ 1406769 w 2719754"/>
              <a:gd name="connsiteY0" fmla="*/ 23446 h 2907323"/>
              <a:gd name="connsiteX1" fmla="*/ 2719754 w 2719754"/>
              <a:gd name="connsiteY1" fmla="*/ 2907323 h 2907323"/>
              <a:gd name="connsiteX2" fmla="*/ 0 w 2719754"/>
              <a:gd name="connsiteY2" fmla="*/ 2907323 h 2907323"/>
              <a:gd name="connsiteX3" fmla="*/ 0 w 2719754"/>
              <a:gd name="connsiteY3" fmla="*/ 0 h 2907323"/>
              <a:gd name="connsiteX4" fmla="*/ 1406769 w 2719754"/>
              <a:gd name="connsiteY4" fmla="*/ 23446 h 29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9754" h="2907323">
                <a:moveTo>
                  <a:pt x="1406769" y="23446"/>
                </a:moveTo>
                <a:lnTo>
                  <a:pt x="2719754" y="2907323"/>
                </a:lnTo>
                <a:lnTo>
                  <a:pt x="0" y="2907323"/>
                </a:lnTo>
                <a:lnTo>
                  <a:pt x="0" y="0"/>
                </a:lnTo>
                <a:lnTo>
                  <a:pt x="1406769" y="23446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145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5F79F0E-B3B5-43B3-97BA-C987F3285FFE}"/>
              </a:ext>
            </a:extLst>
          </p:cNvPr>
          <p:cNvSpPr/>
          <p:nvPr/>
        </p:nvSpPr>
        <p:spPr>
          <a:xfrm>
            <a:off x="-43076" y="655166"/>
            <a:ext cx="4221383" cy="3252188"/>
          </a:xfrm>
          <a:custGeom>
            <a:avLst/>
            <a:gdLst>
              <a:gd name="connsiteX0" fmla="*/ 30480 w 5974080"/>
              <a:gd name="connsiteY0" fmla="*/ 0 h 4602480"/>
              <a:gd name="connsiteX1" fmla="*/ 5974080 w 5974080"/>
              <a:gd name="connsiteY1" fmla="*/ 1463040 h 4602480"/>
              <a:gd name="connsiteX2" fmla="*/ 3352800 w 5974080"/>
              <a:gd name="connsiteY2" fmla="*/ 4602480 h 4602480"/>
              <a:gd name="connsiteX3" fmla="*/ 0 w 5974080"/>
              <a:gd name="connsiteY3" fmla="*/ 4602480 h 4602480"/>
              <a:gd name="connsiteX4" fmla="*/ 30480 w 5974080"/>
              <a:gd name="connsiteY4" fmla="*/ 0 h 460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4080" h="4602480">
                <a:moveTo>
                  <a:pt x="30480" y="0"/>
                </a:moveTo>
                <a:lnTo>
                  <a:pt x="5974080" y="1463040"/>
                </a:lnTo>
                <a:lnTo>
                  <a:pt x="3352800" y="4602480"/>
                </a:lnTo>
                <a:lnTo>
                  <a:pt x="0" y="4602480"/>
                </a:lnTo>
                <a:lnTo>
                  <a:pt x="3048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145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580B8E-F2FE-4A95-BAF0-42019994B0D3}"/>
              </a:ext>
            </a:extLst>
          </p:cNvPr>
          <p:cNvSpPr/>
          <p:nvPr/>
        </p:nvSpPr>
        <p:spPr>
          <a:xfrm>
            <a:off x="-43076" y="1947426"/>
            <a:ext cx="2390681" cy="1981465"/>
          </a:xfrm>
          <a:custGeom>
            <a:avLst/>
            <a:gdLst>
              <a:gd name="connsiteX0" fmla="*/ 3383280 w 3383280"/>
              <a:gd name="connsiteY0" fmla="*/ 2743200 h 2804160"/>
              <a:gd name="connsiteX1" fmla="*/ 0 w 3383280"/>
              <a:gd name="connsiteY1" fmla="*/ 0 h 2804160"/>
              <a:gd name="connsiteX2" fmla="*/ 0 w 3383280"/>
              <a:gd name="connsiteY2" fmla="*/ 2804160 h 2804160"/>
              <a:gd name="connsiteX3" fmla="*/ 3383280 w 3383280"/>
              <a:gd name="connsiteY3" fmla="*/ 2743200 h 28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280" h="2804160">
                <a:moveTo>
                  <a:pt x="3383280" y="2743200"/>
                </a:moveTo>
                <a:lnTo>
                  <a:pt x="0" y="0"/>
                </a:lnTo>
                <a:lnTo>
                  <a:pt x="0" y="2804160"/>
                </a:lnTo>
                <a:lnTo>
                  <a:pt x="3383280" y="27432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145" dirty="0"/>
          </a:p>
        </p:txBody>
      </p:sp>
      <p:sp>
        <p:nvSpPr>
          <p:cNvPr id="168" name="Text Box 4">
            <a:extLst>
              <a:ext uri="{FF2B5EF4-FFF2-40B4-BE49-F238E27FC236}">
                <a16:creationId xmlns:a16="http://schemas.microsoft.com/office/drawing/2014/main" id="{F2EB5049-7F42-4E9C-81D3-445C11973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73" y="387709"/>
            <a:ext cx="21104669" cy="338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05240" tIns="152618" rIns="305240" bIns="152618">
            <a:spAutoFit/>
          </a:bodyPr>
          <a:lstStyle>
            <a:lvl1pPr eaLnBrk="0" hangingPunct="0">
              <a:defRPr sz="8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8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8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8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8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192588" eaLnBrk="0" fontAlgn="base" hangingPunct="0">
              <a:spcBef>
                <a:spcPct val="0"/>
              </a:spcBef>
              <a:spcAft>
                <a:spcPct val="0"/>
              </a:spcAft>
              <a:defRPr sz="8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192588" eaLnBrk="0" fontAlgn="base" hangingPunct="0">
              <a:spcBef>
                <a:spcPct val="0"/>
              </a:spcBef>
              <a:spcAft>
                <a:spcPct val="0"/>
              </a:spcAft>
              <a:defRPr sz="8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192588" eaLnBrk="0" fontAlgn="base" hangingPunct="0">
              <a:spcBef>
                <a:spcPct val="0"/>
              </a:spcBef>
              <a:spcAft>
                <a:spcPct val="0"/>
              </a:spcAft>
              <a:defRPr sz="8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192588" eaLnBrk="0" fontAlgn="base" hangingPunct="0">
              <a:spcBef>
                <a:spcPct val="0"/>
              </a:spcBef>
              <a:spcAft>
                <a:spcPct val="0"/>
              </a:spcAft>
              <a:defRPr sz="8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800" b="1" spc="-1" dirty="0">
                <a:solidFill>
                  <a:schemeClr val="bg1"/>
                </a:solidFill>
                <a:latin typeface="Georgia"/>
              </a:rPr>
              <a:t>Autonomous Robotics Vehicle’s Control in Complex Environments</a:t>
            </a:r>
            <a:endParaRPr lang="en-US" sz="5653" spc="-1" dirty="0">
              <a:solidFill>
                <a:schemeClr val="bg1"/>
              </a:solidFill>
              <a:latin typeface="Arial"/>
            </a:endParaRPr>
          </a:p>
          <a:p>
            <a:pPr algn="ctr">
              <a:defRPr/>
            </a:pPr>
            <a:r>
              <a:rPr lang="en-US" sz="3109" dirty="0">
                <a:solidFill>
                  <a:schemeClr val="bg1"/>
                </a:solidFill>
                <a:latin typeface="+mj-lt"/>
              </a:rPr>
              <a:t>Ryan Xavier DSOUZA</a:t>
            </a:r>
            <a:r>
              <a:rPr lang="en-US" sz="3109" baseline="30000" dirty="0">
                <a:solidFill>
                  <a:schemeClr val="bg1"/>
                </a:solidFill>
                <a:latin typeface="+mj-lt"/>
              </a:rPr>
              <a:t>1</a:t>
            </a:r>
            <a:r>
              <a:rPr lang="en-US" sz="3109" dirty="0">
                <a:solidFill>
                  <a:schemeClr val="bg1"/>
                </a:solidFill>
                <a:latin typeface="+mj-lt"/>
              </a:rPr>
              <a:t>; Karthik MALLABADI</a:t>
            </a:r>
            <a:r>
              <a:rPr lang="en-US" sz="3109" baseline="30000" dirty="0">
                <a:solidFill>
                  <a:schemeClr val="bg1"/>
                </a:solidFill>
                <a:latin typeface="+mj-lt"/>
              </a:rPr>
              <a:t>2</a:t>
            </a:r>
            <a:endParaRPr lang="pt-BR" sz="3109" dirty="0">
              <a:solidFill>
                <a:schemeClr val="bg1"/>
              </a:solidFill>
              <a:latin typeface="+mj-lt"/>
            </a:endParaRPr>
          </a:p>
          <a:p>
            <a:pPr algn="ctr">
              <a:defRPr/>
            </a:pPr>
            <a:r>
              <a:rPr lang="en-US" sz="3109" dirty="0">
                <a:solidFill>
                  <a:schemeClr val="bg1"/>
                </a:solidFill>
                <a:latin typeface="+mj-lt"/>
              </a:rPr>
              <a:t>Raghuvamsi DEEPTHIMAHANTHI</a:t>
            </a:r>
            <a:r>
              <a:rPr lang="en-US" sz="3109" baseline="30000" dirty="0">
                <a:solidFill>
                  <a:schemeClr val="bg1"/>
                </a:solidFill>
                <a:latin typeface="+mj-lt"/>
              </a:rPr>
              <a:t>1</a:t>
            </a:r>
            <a:r>
              <a:rPr lang="en-US" sz="3109" dirty="0">
                <a:solidFill>
                  <a:schemeClr val="bg1"/>
                </a:solidFill>
                <a:latin typeface="+mj-lt"/>
              </a:rPr>
              <a:t>; Yves BRIERE</a:t>
            </a:r>
            <a:r>
              <a:rPr lang="en-US" sz="3109" baseline="30000" dirty="0">
                <a:solidFill>
                  <a:schemeClr val="bg1"/>
                </a:solidFill>
                <a:latin typeface="+mj-lt"/>
              </a:rPr>
              <a:t>2</a:t>
            </a:r>
            <a:endParaRPr lang="pt-BR" sz="3109" baseline="30000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defRPr/>
            </a:pPr>
            <a:r>
              <a:rPr lang="pt-BR" sz="2200" dirty="0">
                <a:solidFill>
                  <a:schemeClr val="bg1"/>
                </a:solidFill>
                <a:latin typeface="+mj-lt"/>
              </a:rPr>
              <a:t>1: 2: 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>ISAE-SUPAERO, Université de Toulouse, France </a:t>
            </a:r>
            <a:endParaRPr lang="pt-BR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defRPr/>
            </a:pPr>
            <a:r>
              <a:rPr lang="pt-BR" sz="1978" dirty="0">
                <a:solidFill>
                  <a:schemeClr val="bg1"/>
                </a:solidFill>
                <a:latin typeface="Calibri" panose="020F0502020204030204" pitchFamily="34" charset="0"/>
              </a:rPr>
              <a:t>1. ryan-xavier.dsouza@student.isae-supaero.fr, 2. karthik.mallabadi@student.isae-supaero.fr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E61AB17-A47D-40C4-B136-204F6B3D0865}"/>
              </a:ext>
            </a:extLst>
          </p:cNvPr>
          <p:cNvSpPr/>
          <p:nvPr/>
        </p:nvSpPr>
        <p:spPr>
          <a:xfrm>
            <a:off x="1049090" y="4332437"/>
            <a:ext cx="8323894" cy="992523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240" b="1" dirty="0">
                <a:latin typeface="Georgia" panose="02040502050405020303" pitchFamily="18" charset="0"/>
              </a:rPr>
              <a:t>Context</a:t>
            </a:r>
            <a:endParaRPr lang="en-US" sz="4240" b="1" dirty="0">
              <a:latin typeface="Georgia" panose="02040502050405020303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55DCAB-DD88-42DD-9A9D-8E7D6A9B38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1050" y="28510863"/>
            <a:ext cx="2195863" cy="1600438"/>
          </a:xfrm>
          <a:prstGeom prst="rect">
            <a:avLst/>
          </a:prstGeom>
        </p:spPr>
      </p:pic>
      <p:sp>
        <p:nvSpPr>
          <p:cNvPr id="2" name="Rectangle à coins arrondis 1"/>
          <p:cNvSpPr/>
          <p:nvPr/>
        </p:nvSpPr>
        <p:spPr>
          <a:xfrm>
            <a:off x="371354" y="5397642"/>
            <a:ext cx="10009112" cy="845847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: Rounded Corners 43">
            <a:extLst>
              <a:ext uri="{FF2B5EF4-FFF2-40B4-BE49-F238E27FC236}">
                <a16:creationId xmlns:a16="http://schemas.microsoft.com/office/drawing/2014/main" id="{DE61AB17-A47D-40C4-B136-204F6B3D0865}"/>
              </a:ext>
            </a:extLst>
          </p:cNvPr>
          <p:cNvSpPr/>
          <p:nvPr/>
        </p:nvSpPr>
        <p:spPr>
          <a:xfrm>
            <a:off x="11593167" y="4423074"/>
            <a:ext cx="8323894" cy="992523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240" b="1" dirty="0">
                <a:latin typeface="Georgia" panose="02040502050405020303" pitchFamily="18" charset="0"/>
              </a:rPr>
              <a:t>Approach and tools</a:t>
            </a:r>
            <a:endParaRPr lang="en-US" sz="4240" b="1" dirty="0">
              <a:latin typeface="Georgia" panose="02040502050405020303" pitchFamily="18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10622848" y="5647210"/>
            <a:ext cx="10009112" cy="82089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: Rounded Corners 43">
            <a:extLst>
              <a:ext uri="{FF2B5EF4-FFF2-40B4-BE49-F238E27FC236}">
                <a16:creationId xmlns:a16="http://schemas.microsoft.com/office/drawing/2014/main" id="{DE61AB17-A47D-40C4-B136-204F6B3D0865}"/>
              </a:ext>
            </a:extLst>
          </p:cNvPr>
          <p:cNvSpPr/>
          <p:nvPr/>
        </p:nvSpPr>
        <p:spPr>
          <a:xfrm>
            <a:off x="6233666" y="14701589"/>
            <a:ext cx="8323894" cy="992523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240" b="1" dirty="0">
                <a:latin typeface="Georgia" panose="02040502050405020303" pitchFamily="18" charset="0"/>
              </a:rPr>
              <a:t>Results</a:t>
            </a:r>
            <a:endParaRPr lang="en-US" sz="4240" b="1" dirty="0">
              <a:latin typeface="Georgia" panose="02040502050405020303" pitchFamily="18" charset="0"/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358783" y="15936847"/>
            <a:ext cx="20528129" cy="82089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1141934" y="16626641"/>
            <a:ext cx="12698930" cy="324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star algorithm for static 3D path planning has been implemented.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versions of the algorithm are studied by varying weights of the cost function that determines the path.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waypoints are tested with safe landing algorithm for the decision of the vehicle.</a:t>
            </a:r>
          </a:p>
        </p:txBody>
      </p:sp>
      <p:sp>
        <p:nvSpPr>
          <p:cNvPr id="20" name="Rectangle: Rounded Corners 43">
            <a:extLst>
              <a:ext uri="{FF2B5EF4-FFF2-40B4-BE49-F238E27FC236}">
                <a16:creationId xmlns:a16="http://schemas.microsoft.com/office/drawing/2014/main" id="{DE61AB17-A47D-40C4-B136-204F6B3D0865}"/>
              </a:ext>
            </a:extLst>
          </p:cNvPr>
          <p:cNvSpPr/>
          <p:nvPr/>
        </p:nvSpPr>
        <p:spPr>
          <a:xfrm>
            <a:off x="6226100" y="24673913"/>
            <a:ext cx="8323894" cy="992523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240" b="1" dirty="0">
                <a:latin typeface="Georgia" panose="02040502050405020303" pitchFamily="18" charset="0"/>
              </a:rPr>
              <a:t>Next steps</a:t>
            </a:r>
            <a:endParaRPr lang="en-US" sz="4240" b="1" dirty="0">
              <a:latin typeface="Georgia" panose="02040502050405020303" pitchFamily="18" charset="0"/>
            </a:endParaRPr>
          </a:p>
        </p:txBody>
      </p:sp>
      <p:sp>
        <p:nvSpPr>
          <p:cNvPr id="21" name="Rectangle à coins arrondis 20"/>
          <p:cNvSpPr/>
          <p:nvPr/>
        </p:nvSpPr>
        <p:spPr>
          <a:xfrm>
            <a:off x="595893" y="26078853"/>
            <a:ext cx="19486830" cy="218016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18">
            <a:extLst>
              <a:ext uri="{FF2B5EF4-FFF2-40B4-BE49-F238E27FC236}">
                <a16:creationId xmlns:a16="http://schemas.microsoft.com/office/drawing/2014/main" id="{6C91EA58-DD5B-425B-B3DB-C77B1C1512E6}"/>
              </a:ext>
            </a:extLst>
          </p:cNvPr>
          <p:cNvSpPr txBox="1"/>
          <p:nvPr/>
        </p:nvSpPr>
        <p:spPr>
          <a:xfrm>
            <a:off x="689050" y="8887075"/>
            <a:ext cx="92670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main focus of this project is to develop an autonomous control for hybrid model of UAV and Rover.</a:t>
            </a:r>
          </a:p>
          <a:p>
            <a:pPr algn="just"/>
            <a:endParaRPr lang="en-US" sz="2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Need of a path-planning algorithm which provides the vehicle the intelligence to reach the destination by studying its environment. </a:t>
            </a:r>
          </a:p>
          <a:p>
            <a:pPr algn="just"/>
            <a:endParaRPr lang="en-US" sz="2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Development of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safe landing algorithm which allows the vehicle to land safely in case of battery emergency or other emergencies</a:t>
            </a:r>
            <a:endParaRPr lang="fr-FR" sz="28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93A5FCA-3A12-4864-9E0E-4D45A63087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3874382"/>
              </p:ext>
            </p:extLst>
          </p:nvPr>
        </p:nvGraphicFramePr>
        <p:xfrm>
          <a:off x="10987261" y="6360701"/>
          <a:ext cx="9430916" cy="7044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51984A12-9C5B-46A6-90A2-CC1D736853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919" y="6607241"/>
            <a:ext cx="1977681" cy="1079918"/>
          </a:xfrm>
          <a:prstGeom prst="ellipse">
            <a:avLst/>
          </a:prstGeom>
          <a:ln w="317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AA2D49-BAF2-452B-A1E1-00D529B7EC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919" y="9537502"/>
            <a:ext cx="1992056" cy="1115551"/>
          </a:xfrm>
          <a:prstGeom prst="ellipse">
            <a:avLst/>
          </a:prstGeom>
          <a:ln w="317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BA531C-001D-4B2D-8EAA-400C091F4B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72" y="11204892"/>
            <a:ext cx="1326949" cy="1326949"/>
          </a:xfrm>
          <a:prstGeom prst="ellipse">
            <a:avLst/>
          </a:prstGeom>
          <a:ln w="317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A953069-0146-4C53-9B27-3789B00A6D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6346" y="8119308"/>
            <a:ext cx="2077260" cy="1015981"/>
          </a:xfrm>
          <a:prstGeom prst="ellipse">
            <a:avLst/>
          </a:prstGeom>
          <a:ln w="317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1" name="ZoneTexte 18">
            <a:extLst>
              <a:ext uri="{FF2B5EF4-FFF2-40B4-BE49-F238E27FC236}">
                <a16:creationId xmlns:a16="http://schemas.microsoft.com/office/drawing/2014/main" id="{84DE478C-E812-41AC-B5F8-62E1D701D629}"/>
              </a:ext>
            </a:extLst>
          </p:cNvPr>
          <p:cNvSpPr txBox="1"/>
          <p:nvPr/>
        </p:nvSpPr>
        <p:spPr>
          <a:xfrm>
            <a:off x="1564750" y="26141209"/>
            <a:ext cx="17549116" cy="195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Extension of the path-planning algorithm for dynamic environment.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Decision making module between air and ground module depending energy and time constraints.</a:t>
            </a:r>
            <a:endParaRPr lang="en-US" sz="28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Validation of algorithms in a simulated environment which resembles the real world prior to real time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570E9-91DF-4D83-8436-47B260D2C05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028" y="5636727"/>
            <a:ext cx="3371763" cy="26825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88A8C0-16A5-4E28-8640-0A38CF42856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062" y="20433483"/>
            <a:ext cx="4154011" cy="3115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D4957F4-3401-4C77-AFF8-E86B8523B05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51979" y="16665487"/>
            <a:ext cx="5223818" cy="29184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83A0B18-3C1B-4E7F-AEAB-54862F8BCF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54827" y="20591062"/>
            <a:ext cx="5220970" cy="2800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36516B05-69D6-4575-9072-8D503FE062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6987757"/>
                  </p:ext>
                </p:extLst>
              </p:nvPr>
            </p:nvGraphicFramePr>
            <p:xfrm>
              <a:off x="1588555" y="20433482"/>
              <a:ext cx="7456392" cy="311550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700895">
                      <a:extLst>
                        <a:ext uri="{9D8B030D-6E8A-4147-A177-3AD203B41FA5}">
                          <a16:colId xmlns:a16="http://schemas.microsoft.com/office/drawing/2014/main" val="2642853449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1422784585"/>
                        </a:ext>
                      </a:extLst>
                    </a:gridCol>
                    <a:gridCol w="1584176">
                      <a:extLst>
                        <a:ext uri="{9D8B030D-6E8A-4147-A177-3AD203B41FA5}">
                          <a16:colId xmlns:a16="http://schemas.microsoft.com/office/drawing/2014/main" val="1357223314"/>
                        </a:ext>
                      </a:extLst>
                    </a:gridCol>
                    <a:gridCol w="1731161">
                      <a:extLst>
                        <a:ext uri="{9D8B030D-6E8A-4147-A177-3AD203B41FA5}">
                          <a16:colId xmlns:a16="http://schemas.microsoft.com/office/drawing/2014/main" val="1880229308"/>
                        </a:ext>
                      </a:extLst>
                    </a:gridCol>
                  </a:tblGrid>
                  <a:tr h="96106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Waypoints (x, y, z)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Battery Required in %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Battery Available in %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Decision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37360506"/>
                      </a:ext>
                    </a:extLst>
                  </a:tr>
                  <a:tr h="45017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(0, 0, 5) </a:t>
                          </a: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(0, 20, 5)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15%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100%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Go to the point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29711700"/>
                      </a:ext>
                    </a:extLst>
                  </a:tr>
                  <a:tr h="43668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(0, 20, 5) </a:t>
                          </a: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800">
                              <a:effectLst/>
                            </a:rPr>
                            <a:t> (10, 50, 8)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24%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85%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Go to the point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74967819"/>
                      </a:ext>
                    </a:extLst>
                  </a:tr>
                  <a:tr h="63379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(10, 50, 8) </a:t>
                          </a: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800">
                              <a:effectLst/>
                            </a:rPr>
                            <a:t> (10, 80, 10)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22.5 %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60 %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Go to the point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94759309"/>
                      </a:ext>
                    </a:extLst>
                  </a:tr>
                  <a:tr h="63379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(10, 80, 10) </a:t>
                          </a: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800">
                              <a:effectLst/>
                            </a:rPr>
                            <a:t> (20, 100, 15)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17 %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38 %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Land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10515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36516B05-69D6-4575-9072-8D503FE062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6987757"/>
                  </p:ext>
                </p:extLst>
              </p:nvPr>
            </p:nvGraphicFramePr>
            <p:xfrm>
              <a:off x="1588555" y="20433482"/>
              <a:ext cx="7456392" cy="311550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700895">
                      <a:extLst>
                        <a:ext uri="{9D8B030D-6E8A-4147-A177-3AD203B41FA5}">
                          <a16:colId xmlns:a16="http://schemas.microsoft.com/office/drawing/2014/main" val="2642853449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1422784585"/>
                        </a:ext>
                      </a:extLst>
                    </a:gridCol>
                    <a:gridCol w="1584176">
                      <a:extLst>
                        <a:ext uri="{9D8B030D-6E8A-4147-A177-3AD203B41FA5}">
                          <a16:colId xmlns:a16="http://schemas.microsoft.com/office/drawing/2014/main" val="1357223314"/>
                        </a:ext>
                      </a:extLst>
                    </a:gridCol>
                    <a:gridCol w="1731161">
                      <a:extLst>
                        <a:ext uri="{9D8B030D-6E8A-4147-A177-3AD203B41FA5}">
                          <a16:colId xmlns:a16="http://schemas.microsoft.com/office/drawing/2014/main" val="1880229308"/>
                        </a:ext>
                      </a:extLst>
                    </a:gridCol>
                  </a:tblGrid>
                  <a:tr h="96106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Waypoints (x, y, z)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Battery Required in %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Battery Available in %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Decision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37360506"/>
                      </a:ext>
                    </a:extLst>
                  </a:tr>
                  <a:tr h="4501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5"/>
                          <a:stretch>
                            <a:fillRect l="-226" t="-214865" r="-176749" b="-3824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15%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100%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Go to the point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29711700"/>
                      </a:ext>
                    </a:extLst>
                  </a:tr>
                  <a:tr h="4366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5"/>
                          <a:stretch>
                            <a:fillRect l="-226" t="-323611" r="-176749" b="-2930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24%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85%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Go to the point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74967819"/>
                      </a:ext>
                    </a:extLst>
                  </a:tr>
                  <a:tr h="6337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5"/>
                          <a:stretch>
                            <a:fillRect l="-226" t="-290476" r="-176749" b="-1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22.5 %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60 %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Go to the point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94759309"/>
                      </a:ext>
                    </a:extLst>
                  </a:tr>
                  <a:tr h="6337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5"/>
                          <a:stretch>
                            <a:fillRect l="-226" t="-394231" r="-176749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17 %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38 %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Land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10515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135794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17854</TotalTime>
  <Words>341</Words>
  <Application>Microsoft Office PowerPoint</Application>
  <PresentationFormat>Custom</PresentationFormat>
  <Paragraphs>49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Georgia</vt:lpstr>
      <vt:lpstr>Noto Sans</vt:lpstr>
      <vt:lpstr>Times New Roman</vt:lpstr>
      <vt:lpstr>Tema do Office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Gabriel</dc:creator>
  <cp:lastModifiedBy>Karthik Mallabadi</cp:lastModifiedBy>
  <cp:revision>376</cp:revision>
  <cp:lastPrinted>2014-09-11T13:41:27Z</cp:lastPrinted>
  <dcterms:created xsi:type="dcterms:W3CDTF">2010-06-09T04:23:50Z</dcterms:created>
  <dcterms:modified xsi:type="dcterms:W3CDTF">2021-10-16T10:55:01Z</dcterms:modified>
</cp:coreProperties>
</file>